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5" r:id="rId4"/>
  </p:sldMasterIdLst>
  <p:handoutMasterIdLst>
    <p:handoutMasterId r:id="rId22"/>
  </p:handoutMasterIdLst>
  <p:sldIdLst>
    <p:sldId id="256" r:id="rId5"/>
    <p:sldId id="257" r:id="rId6"/>
    <p:sldId id="258" r:id="rId7"/>
    <p:sldId id="286" r:id="rId8"/>
    <p:sldId id="287" r:id="rId9"/>
    <p:sldId id="289" r:id="rId10"/>
    <p:sldId id="297" r:id="rId11"/>
    <p:sldId id="298" r:id="rId12"/>
    <p:sldId id="299" r:id="rId13"/>
    <p:sldId id="301" r:id="rId14"/>
    <p:sldId id="308" r:id="rId15"/>
    <p:sldId id="304" r:id="rId16"/>
    <p:sldId id="305" r:id="rId17"/>
    <p:sldId id="307" r:id="rId18"/>
    <p:sldId id="309" r:id="rId19"/>
    <p:sldId id="310" r:id="rId20"/>
    <p:sldId id="312" r:id="rId21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eorgia" panose="02040502050405020303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eorgia" panose="02040502050405020303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eorgia" panose="02040502050405020303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eorgia" panose="02040502050405020303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eorgia" panose="02040502050405020303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eorgia" panose="02040502050405020303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eorgia" panose="02040502050405020303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eorgia" panose="02040502050405020303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eorgia" panose="02040502050405020303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700" autoAdjust="0"/>
  </p:normalViewPr>
  <p:slideViewPr>
    <p:cSldViewPr>
      <p:cViewPr varScale="1">
        <p:scale>
          <a:sx n="65" d="100"/>
          <a:sy n="65" d="100"/>
        </p:scale>
        <p:origin x="153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10.vml.rels><?xml version="1.0" encoding="UTF-8" standalone="yes"?>
<Relationships xmlns="http://schemas.openxmlformats.org/package/2006/relationships"><Relationship Id="rId8" Type="http://schemas.openxmlformats.org/officeDocument/2006/relationships/image" Target="../media/image48.wmf"/><Relationship Id="rId3" Type="http://schemas.openxmlformats.org/officeDocument/2006/relationships/image" Target="../media/image43.wmf"/><Relationship Id="rId7" Type="http://schemas.openxmlformats.org/officeDocument/2006/relationships/image" Target="../media/image47.wmf"/><Relationship Id="rId2" Type="http://schemas.openxmlformats.org/officeDocument/2006/relationships/image" Target="../media/image42.wmf"/><Relationship Id="rId1" Type="http://schemas.openxmlformats.org/officeDocument/2006/relationships/image" Target="../media/image41.wmf"/><Relationship Id="rId6" Type="http://schemas.openxmlformats.org/officeDocument/2006/relationships/image" Target="../media/image46.wmf"/><Relationship Id="rId5" Type="http://schemas.openxmlformats.org/officeDocument/2006/relationships/image" Target="../media/image45.wmf"/><Relationship Id="rId4" Type="http://schemas.openxmlformats.org/officeDocument/2006/relationships/image" Target="../media/image44.wmf"/><Relationship Id="rId9" Type="http://schemas.openxmlformats.org/officeDocument/2006/relationships/image" Target="../media/image49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3.wmf"/><Relationship Id="rId2" Type="http://schemas.openxmlformats.org/officeDocument/2006/relationships/image" Target="../media/image52.wmf"/><Relationship Id="rId1" Type="http://schemas.openxmlformats.org/officeDocument/2006/relationships/image" Target="../media/image51.wmf"/><Relationship Id="rId5" Type="http://schemas.openxmlformats.org/officeDocument/2006/relationships/image" Target="../media/image54.wmf"/><Relationship Id="rId4" Type="http://schemas.openxmlformats.org/officeDocument/2006/relationships/image" Target="../media/image36.wmf"/></Relationships>
</file>

<file path=ppt/drawings/_rels/vmlDrawing12.vml.rels><?xml version="1.0" encoding="UTF-8" standalone="yes"?>
<Relationships xmlns="http://schemas.openxmlformats.org/package/2006/relationships"><Relationship Id="rId8" Type="http://schemas.openxmlformats.org/officeDocument/2006/relationships/image" Target="../media/image61.wmf"/><Relationship Id="rId3" Type="http://schemas.openxmlformats.org/officeDocument/2006/relationships/image" Target="../media/image57.wmf"/><Relationship Id="rId7" Type="http://schemas.openxmlformats.org/officeDocument/2006/relationships/image" Target="../media/image47.wmf"/><Relationship Id="rId12" Type="http://schemas.openxmlformats.org/officeDocument/2006/relationships/image" Target="../media/image65.wmf"/><Relationship Id="rId2" Type="http://schemas.openxmlformats.org/officeDocument/2006/relationships/image" Target="../media/image56.wmf"/><Relationship Id="rId1" Type="http://schemas.openxmlformats.org/officeDocument/2006/relationships/image" Target="../media/image55.wmf"/><Relationship Id="rId6" Type="http://schemas.openxmlformats.org/officeDocument/2006/relationships/image" Target="../media/image60.wmf"/><Relationship Id="rId11" Type="http://schemas.openxmlformats.org/officeDocument/2006/relationships/image" Target="../media/image64.wmf"/><Relationship Id="rId5" Type="http://schemas.openxmlformats.org/officeDocument/2006/relationships/image" Target="../media/image59.wmf"/><Relationship Id="rId10" Type="http://schemas.openxmlformats.org/officeDocument/2006/relationships/image" Target="../media/image63.wmf"/><Relationship Id="rId4" Type="http://schemas.openxmlformats.org/officeDocument/2006/relationships/image" Target="../media/image58.wmf"/><Relationship Id="rId9" Type="http://schemas.openxmlformats.org/officeDocument/2006/relationships/image" Target="../media/image62.wmf"/></Relationships>
</file>

<file path=ppt/drawings/_rels/vmlDrawing13.vml.rels><?xml version="1.0" encoding="UTF-8" standalone="yes"?>
<Relationships xmlns="http://schemas.openxmlformats.org/package/2006/relationships"><Relationship Id="rId8" Type="http://schemas.openxmlformats.org/officeDocument/2006/relationships/image" Target="../media/image47.wmf"/><Relationship Id="rId3" Type="http://schemas.openxmlformats.org/officeDocument/2006/relationships/image" Target="../media/image68.wmf"/><Relationship Id="rId7" Type="http://schemas.openxmlformats.org/officeDocument/2006/relationships/image" Target="../media/image72.wmf"/><Relationship Id="rId2" Type="http://schemas.openxmlformats.org/officeDocument/2006/relationships/image" Target="../media/image67.wmf"/><Relationship Id="rId1" Type="http://schemas.openxmlformats.org/officeDocument/2006/relationships/image" Target="../media/image66.wmf"/><Relationship Id="rId6" Type="http://schemas.openxmlformats.org/officeDocument/2006/relationships/image" Target="../media/image71.wmf"/><Relationship Id="rId11" Type="http://schemas.openxmlformats.org/officeDocument/2006/relationships/image" Target="../media/image75.wmf"/><Relationship Id="rId5" Type="http://schemas.openxmlformats.org/officeDocument/2006/relationships/image" Target="../media/image70.wmf"/><Relationship Id="rId10" Type="http://schemas.openxmlformats.org/officeDocument/2006/relationships/image" Target="../media/image74.wmf"/><Relationship Id="rId4" Type="http://schemas.openxmlformats.org/officeDocument/2006/relationships/image" Target="../media/image69.wmf"/><Relationship Id="rId9" Type="http://schemas.openxmlformats.org/officeDocument/2006/relationships/image" Target="../media/image73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5" Type="http://schemas.openxmlformats.org/officeDocument/2006/relationships/image" Target="../media/image16.wmf"/><Relationship Id="rId4" Type="http://schemas.openxmlformats.org/officeDocument/2006/relationships/image" Target="../media/image15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4" Type="http://schemas.openxmlformats.org/officeDocument/2006/relationships/image" Target="../media/image20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Relationship Id="rId4" Type="http://schemas.openxmlformats.org/officeDocument/2006/relationships/image" Target="../media/image24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Relationship Id="rId4" Type="http://schemas.openxmlformats.org/officeDocument/2006/relationships/image" Target="../media/image28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Relationship Id="rId5" Type="http://schemas.openxmlformats.org/officeDocument/2006/relationships/image" Target="../media/image33.wmf"/><Relationship Id="rId4" Type="http://schemas.openxmlformats.org/officeDocument/2006/relationships/image" Target="../media/image32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6.wmf"/><Relationship Id="rId2" Type="http://schemas.openxmlformats.org/officeDocument/2006/relationships/image" Target="../media/image35.wmf"/><Relationship Id="rId1" Type="http://schemas.openxmlformats.org/officeDocument/2006/relationships/image" Target="../media/image34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40.wmf"/><Relationship Id="rId2" Type="http://schemas.openxmlformats.org/officeDocument/2006/relationships/image" Target="../media/image39.wmf"/><Relationship Id="rId1" Type="http://schemas.openxmlformats.org/officeDocument/2006/relationships/image" Target="../media/image3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583" cy="480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851" tIns="47425" rIns="94851" bIns="47425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2962" y="0"/>
            <a:ext cx="3170583" cy="480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851" tIns="47425" rIns="94851" bIns="47425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19173"/>
            <a:ext cx="3170583" cy="480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851" tIns="47425" rIns="94851" bIns="47425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2962" y="9119173"/>
            <a:ext cx="3170583" cy="480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851" tIns="47425" rIns="94851" bIns="47425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9AF3F4CA-8EB3-4A8E-86B1-57710A28F83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5A6E59-2A41-4543-BF54-EDA32112E4B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068138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04A74C-196E-45B1-8F6E-309A51E5CD4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677732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22970D-8F3E-4756-933F-C1EFF9A1297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445541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B079A8-2FD2-4EC5-906F-F37EBA432B7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88147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08E29F-FD8E-41BF-9168-C2574F35DDE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067768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CF2D3F-C9FC-4088-8E41-666D16E2078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336548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13B485-A540-4645-9826-39AA4DA763A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382824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9EA500-93D2-444C-9C29-D2C4B4A4895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379901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1CDF27-176D-4995-A2A1-137462FCE37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984974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29DF56-8F1E-454C-9F5F-EE37FCF8B51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288794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8C7DBB-AC51-41C9-BFCC-180FBD84698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188937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0BA53B38-3E13-4F81-9A33-21967FBE57C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6" r:id="rId1"/>
    <p:sldLayoutId id="2147483767" r:id="rId2"/>
    <p:sldLayoutId id="2147483768" r:id="rId3"/>
    <p:sldLayoutId id="2147483769" r:id="rId4"/>
    <p:sldLayoutId id="2147483770" r:id="rId5"/>
    <p:sldLayoutId id="2147483771" r:id="rId6"/>
    <p:sldLayoutId id="2147483772" r:id="rId7"/>
    <p:sldLayoutId id="2147483773" r:id="rId8"/>
    <p:sldLayoutId id="2147483774" r:id="rId9"/>
    <p:sldLayoutId id="2147483775" r:id="rId10"/>
    <p:sldLayoutId id="2147483776" r:id="rId11"/>
  </p:sldLayoutIdLst>
  <p:txStyles>
    <p:titleStyle>
      <a:lvl1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2pPr>
      <a:lvl3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3pPr>
      <a:lvl4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4pPr>
      <a:lvl5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171450" indent="-171450" algn="l" defTabSz="685800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3.bin"/><Relationship Id="rId3" Type="http://schemas.openxmlformats.org/officeDocument/2006/relationships/oleObject" Target="../embeddings/oleObject31.bin"/><Relationship Id="rId7" Type="http://schemas.openxmlformats.org/officeDocument/2006/relationships/image" Target="../media/image37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35.wmf"/><Relationship Id="rId5" Type="http://schemas.openxmlformats.org/officeDocument/2006/relationships/oleObject" Target="../embeddings/oleObject32.bin"/><Relationship Id="rId4" Type="http://schemas.openxmlformats.org/officeDocument/2006/relationships/image" Target="../media/image34.wmf"/><Relationship Id="rId9" Type="http://schemas.openxmlformats.org/officeDocument/2006/relationships/image" Target="../media/image36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6.bin"/><Relationship Id="rId3" Type="http://schemas.openxmlformats.org/officeDocument/2006/relationships/oleObject" Target="../embeddings/oleObject34.bin"/><Relationship Id="rId7" Type="http://schemas.openxmlformats.org/officeDocument/2006/relationships/image" Target="../media/image37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39.wmf"/><Relationship Id="rId5" Type="http://schemas.openxmlformats.org/officeDocument/2006/relationships/oleObject" Target="../embeddings/oleObject35.bin"/><Relationship Id="rId4" Type="http://schemas.openxmlformats.org/officeDocument/2006/relationships/image" Target="../media/image38.wmf"/><Relationship Id="rId9" Type="http://schemas.openxmlformats.org/officeDocument/2006/relationships/image" Target="../media/image40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wmf"/><Relationship Id="rId13" Type="http://schemas.openxmlformats.org/officeDocument/2006/relationships/image" Target="../media/image37.jpeg"/><Relationship Id="rId18" Type="http://schemas.openxmlformats.org/officeDocument/2006/relationships/image" Target="../media/image47.wmf"/><Relationship Id="rId3" Type="http://schemas.openxmlformats.org/officeDocument/2006/relationships/oleObject" Target="../embeddings/oleObject37.bin"/><Relationship Id="rId21" Type="http://schemas.openxmlformats.org/officeDocument/2006/relationships/oleObject" Target="../embeddings/oleObject45.bin"/><Relationship Id="rId7" Type="http://schemas.openxmlformats.org/officeDocument/2006/relationships/oleObject" Target="../embeddings/oleObject39.bin"/><Relationship Id="rId12" Type="http://schemas.openxmlformats.org/officeDocument/2006/relationships/image" Target="../media/image45.wmf"/><Relationship Id="rId17" Type="http://schemas.openxmlformats.org/officeDocument/2006/relationships/oleObject" Target="../embeddings/oleObject43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50.png"/><Relationship Id="rId20" Type="http://schemas.openxmlformats.org/officeDocument/2006/relationships/image" Target="../media/image48.wmf"/><Relationship Id="rId1" Type="http://schemas.openxmlformats.org/officeDocument/2006/relationships/vmlDrawing" Target="../drawings/vmlDrawing10.vml"/><Relationship Id="rId6" Type="http://schemas.openxmlformats.org/officeDocument/2006/relationships/image" Target="../media/image42.wmf"/><Relationship Id="rId11" Type="http://schemas.openxmlformats.org/officeDocument/2006/relationships/oleObject" Target="../embeddings/oleObject41.bin"/><Relationship Id="rId5" Type="http://schemas.openxmlformats.org/officeDocument/2006/relationships/oleObject" Target="../embeddings/oleObject38.bin"/><Relationship Id="rId15" Type="http://schemas.openxmlformats.org/officeDocument/2006/relationships/image" Target="../media/image46.wmf"/><Relationship Id="rId10" Type="http://schemas.openxmlformats.org/officeDocument/2006/relationships/image" Target="../media/image44.wmf"/><Relationship Id="rId19" Type="http://schemas.openxmlformats.org/officeDocument/2006/relationships/oleObject" Target="../embeddings/oleObject44.bin"/><Relationship Id="rId4" Type="http://schemas.openxmlformats.org/officeDocument/2006/relationships/image" Target="../media/image41.wmf"/><Relationship Id="rId9" Type="http://schemas.openxmlformats.org/officeDocument/2006/relationships/oleObject" Target="../embeddings/oleObject40.bin"/><Relationship Id="rId14" Type="http://schemas.openxmlformats.org/officeDocument/2006/relationships/oleObject" Target="../embeddings/oleObject42.bin"/><Relationship Id="rId22" Type="http://schemas.openxmlformats.org/officeDocument/2006/relationships/image" Target="../media/image49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3.wmf"/><Relationship Id="rId13" Type="http://schemas.openxmlformats.org/officeDocument/2006/relationships/image" Target="../media/image54.wmf"/><Relationship Id="rId3" Type="http://schemas.openxmlformats.org/officeDocument/2006/relationships/oleObject" Target="../embeddings/oleObject46.bin"/><Relationship Id="rId7" Type="http://schemas.openxmlformats.org/officeDocument/2006/relationships/oleObject" Target="../embeddings/oleObject48.bin"/><Relationship Id="rId12" Type="http://schemas.openxmlformats.org/officeDocument/2006/relationships/oleObject" Target="../embeddings/oleObject5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52.wmf"/><Relationship Id="rId11" Type="http://schemas.openxmlformats.org/officeDocument/2006/relationships/image" Target="../media/image36.wmf"/><Relationship Id="rId5" Type="http://schemas.openxmlformats.org/officeDocument/2006/relationships/oleObject" Target="../embeddings/oleObject47.bin"/><Relationship Id="rId10" Type="http://schemas.openxmlformats.org/officeDocument/2006/relationships/oleObject" Target="../embeddings/oleObject49.bin"/><Relationship Id="rId4" Type="http://schemas.openxmlformats.org/officeDocument/2006/relationships/image" Target="../media/image51.wmf"/><Relationship Id="rId9" Type="http://schemas.openxmlformats.org/officeDocument/2006/relationships/image" Target="../media/image37.jpe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7.wmf"/><Relationship Id="rId13" Type="http://schemas.openxmlformats.org/officeDocument/2006/relationships/oleObject" Target="../embeddings/oleObject56.bin"/><Relationship Id="rId18" Type="http://schemas.openxmlformats.org/officeDocument/2006/relationships/image" Target="../media/image47.wmf"/><Relationship Id="rId26" Type="http://schemas.openxmlformats.org/officeDocument/2006/relationships/oleObject" Target="../embeddings/oleObject62.bin"/><Relationship Id="rId3" Type="http://schemas.openxmlformats.org/officeDocument/2006/relationships/oleObject" Target="../embeddings/oleObject51.bin"/><Relationship Id="rId21" Type="http://schemas.openxmlformats.org/officeDocument/2006/relationships/oleObject" Target="../embeddings/oleObject59.bin"/><Relationship Id="rId7" Type="http://schemas.openxmlformats.org/officeDocument/2006/relationships/oleObject" Target="../embeddings/oleObject53.bin"/><Relationship Id="rId12" Type="http://schemas.openxmlformats.org/officeDocument/2006/relationships/image" Target="../media/image59.wmf"/><Relationship Id="rId17" Type="http://schemas.openxmlformats.org/officeDocument/2006/relationships/oleObject" Target="../embeddings/oleObject57.bin"/><Relationship Id="rId25" Type="http://schemas.openxmlformats.org/officeDocument/2006/relationships/image" Target="../media/image63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50.png"/><Relationship Id="rId20" Type="http://schemas.openxmlformats.org/officeDocument/2006/relationships/image" Target="../media/image61.wmf"/><Relationship Id="rId29" Type="http://schemas.openxmlformats.org/officeDocument/2006/relationships/image" Target="../media/image65.wmf"/><Relationship Id="rId1" Type="http://schemas.openxmlformats.org/officeDocument/2006/relationships/vmlDrawing" Target="../drawings/vmlDrawing12.vml"/><Relationship Id="rId6" Type="http://schemas.openxmlformats.org/officeDocument/2006/relationships/image" Target="../media/image56.wmf"/><Relationship Id="rId11" Type="http://schemas.openxmlformats.org/officeDocument/2006/relationships/oleObject" Target="../embeddings/oleObject55.bin"/><Relationship Id="rId24" Type="http://schemas.openxmlformats.org/officeDocument/2006/relationships/oleObject" Target="../embeddings/oleObject61.bin"/><Relationship Id="rId5" Type="http://schemas.openxmlformats.org/officeDocument/2006/relationships/oleObject" Target="../embeddings/oleObject52.bin"/><Relationship Id="rId15" Type="http://schemas.openxmlformats.org/officeDocument/2006/relationships/image" Target="../media/image37.jpeg"/><Relationship Id="rId23" Type="http://schemas.openxmlformats.org/officeDocument/2006/relationships/oleObject" Target="../embeddings/oleObject60.bin"/><Relationship Id="rId28" Type="http://schemas.openxmlformats.org/officeDocument/2006/relationships/oleObject" Target="../embeddings/oleObject63.bin"/><Relationship Id="rId10" Type="http://schemas.openxmlformats.org/officeDocument/2006/relationships/image" Target="../media/image58.wmf"/><Relationship Id="rId19" Type="http://schemas.openxmlformats.org/officeDocument/2006/relationships/oleObject" Target="../embeddings/oleObject58.bin"/><Relationship Id="rId4" Type="http://schemas.openxmlformats.org/officeDocument/2006/relationships/image" Target="../media/image55.wmf"/><Relationship Id="rId9" Type="http://schemas.openxmlformats.org/officeDocument/2006/relationships/oleObject" Target="../embeddings/oleObject54.bin"/><Relationship Id="rId14" Type="http://schemas.openxmlformats.org/officeDocument/2006/relationships/image" Target="../media/image60.wmf"/><Relationship Id="rId22" Type="http://schemas.openxmlformats.org/officeDocument/2006/relationships/image" Target="../media/image62.wmf"/><Relationship Id="rId27" Type="http://schemas.openxmlformats.org/officeDocument/2006/relationships/image" Target="../media/image64.w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8.wmf"/><Relationship Id="rId13" Type="http://schemas.openxmlformats.org/officeDocument/2006/relationships/oleObject" Target="../embeddings/oleObject69.bin"/><Relationship Id="rId18" Type="http://schemas.openxmlformats.org/officeDocument/2006/relationships/image" Target="../media/image50.png"/><Relationship Id="rId26" Type="http://schemas.openxmlformats.org/officeDocument/2006/relationships/oleObject" Target="../embeddings/oleObject75.bin"/><Relationship Id="rId3" Type="http://schemas.openxmlformats.org/officeDocument/2006/relationships/oleObject" Target="../embeddings/oleObject64.bin"/><Relationship Id="rId21" Type="http://schemas.openxmlformats.org/officeDocument/2006/relationships/oleObject" Target="../embeddings/oleObject72.bin"/><Relationship Id="rId7" Type="http://schemas.openxmlformats.org/officeDocument/2006/relationships/oleObject" Target="../embeddings/oleObject66.bin"/><Relationship Id="rId12" Type="http://schemas.openxmlformats.org/officeDocument/2006/relationships/image" Target="../media/image70.wmf"/><Relationship Id="rId17" Type="http://schemas.openxmlformats.org/officeDocument/2006/relationships/image" Target="../media/image72.wmf"/><Relationship Id="rId25" Type="http://schemas.openxmlformats.org/officeDocument/2006/relationships/oleObject" Target="../embeddings/oleObject74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70.bin"/><Relationship Id="rId20" Type="http://schemas.openxmlformats.org/officeDocument/2006/relationships/image" Target="../media/image47.wmf"/><Relationship Id="rId1" Type="http://schemas.openxmlformats.org/officeDocument/2006/relationships/vmlDrawing" Target="../drawings/vmlDrawing13.vml"/><Relationship Id="rId6" Type="http://schemas.openxmlformats.org/officeDocument/2006/relationships/image" Target="../media/image67.wmf"/><Relationship Id="rId11" Type="http://schemas.openxmlformats.org/officeDocument/2006/relationships/oleObject" Target="../embeddings/oleObject68.bin"/><Relationship Id="rId24" Type="http://schemas.openxmlformats.org/officeDocument/2006/relationships/image" Target="../media/image74.wmf"/><Relationship Id="rId5" Type="http://schemas.openxmlformats.org/officeDocument/2006/relationships/oleObject" Target="../embeddings/oleObject65.bin"/><Relationship Id="rId15" Type="http://schemas.openxmlformats.org/officeDocument/2006/relationships/image" Target="../media/image37.jpeg"/><Relationship Id="rId23" Type="http://schemas.openxmlformats.org/officeDocument/2006/relationships/oleObject" Target="../embeddings/oleObject73.bin"/><Relationship Id="rId10" Type="http://schemas.openxmlformats.org/officeDocument/2006/relationships/image" Target="../media/image69.wmf"/><Relationship Id="rId19" Type="http://schemas.openxmlformats.org/officeDocument/2006/relationships/oleObject" Target="../embeddings/oleObject71.bin"/><Relationship Id="rId4" Type="http://schemas.openxmlformats.org/officeDocument/2006/relationships/image" Target="../media/image66.wmf"/><Relationship Id="rId9" Type="http://schemas.openxmlformats.org/officeDocument/2006/relationships/oleObject" Target="../embeddings/oleObject67.bin"/><Relationship Id="rId14" Type="http://schemas.openxmlformats.org/officeDocument/2006/relationships/image" Target="../media/image71.wmf"/><Relationship Id="rId22" Type="http://schemas.openxmlformats.org/officeDocument/2006/relationships/image" Target="../media/image73.wmf"/><Relationship Id="rId27" Type="http://schemas.openxmlformats.org/officeDocument/2006/relationships/image" Target="../media/image75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oleObject" Target="../embeddings/oleObject1.bin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2.bin"/><Relationship Id="rId10" Type="http://schemas.openxmlformats.org/officeDocument/2006/relationships/image" Target="../media/image5.wmf"/><Relationship Id="rId4" Type="http://schemas.openxmlformats.org/officeDocument/2006/relationships/image" Target="../media/image3.wmf"/><Relationship Id="rId9" Type="http://schemas.openxmlformats.org/officeDocument/2006/relationships/oleObject" Target="../embeddings/oleObject3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13" Type="http://schemas.openxmlformats.org/officeDocument/2006/relationships/oleObject" Target="../embeddings/oleObject8.bin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12" Type="http://schemas.openxmlformats.org/officeDocument/2006/relationships/image" Target="../media/image1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8.wmf"/><Relationship Id="rId11" Type="http://schemas.openxmlformats.org/officeDocument/2006/relationships/oleObject" Target="../embeddings/oleObject7.bin"/><Relationship Id="rId5" Type="http://schemas.openxmlformats.org/officeDocument/2006/relationships/oleObject" Target="../embeddings/oleObject5.bin"/><Relationship Id="rId10" Type="http://schemas.openxmlformats.org/officeDocument/2006/relationships/image" Target="../media/image6.png"/><Relationship Id="rId4" Type="http://schemas.openxmlformats.org/officeDocument/2006/relationships/image" Target="../media/image7.wmf"/><Relationship Id="rId9" Type="http://schemas.openxmlformats.org/officeDocument/2006/relationships/image" Target="../media/image1.jpeg"/><Relationship Id="rId14" Type="http://schemas.openxmlformats.org/officeDocument/2006/relationships/image" Target="../media/image11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13" Type="http://schemas.openxmlformats.org/officeDocument/2006/relationships/oleObject" Target="../embeddings/oleObject13.bin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1.bin"/><Relationship Id="rId12" Type="http://schemas.openxmlformats.org/officeDocument/2006/relationships/image" Target="../media/image1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3.wmf"/><Relationship Id="rId11" Type="http://schemas.openxmlformats.org/officeDocument/2006/relationships/oleObject" Target="../embeddings/oleObject12.bin"/><Relationship Id="rId5" Type="http://schemas.openxmlformats.org/officeDocument/2006/relationships/oleObject" Target="../embeddings/oleObject10.bin"/><Relationship Id="rId10" Type="http://schemas.openxmlformats.org/officeDocument/2006/relationships/image" Target="../media/image6.png"/><Relationship Id="rId4" Type="http://schemas.openxmlformats.org/officeDocument/2006/relationships/image" Target="../media/image12.wmf"/><Relationship Id="rId9" Type="http://schemas.openxmlformats.org/officeDocument/2006/relationships/image" Target="../media/image1.jpeg"/><Relationship Id="rId14" Type="http://schemas.openxmlformats.org/officeDocument/2006/relationships/image" Target="../media/image16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6.bin"/><Relationship Id="rId12" Type="http://schemas.openxmlformats.org/officeDocument/2006/relationships/image" Target="../media/image2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8.wmf"/><Relationship Id="rId11" Type="http://schemas.openxmlformats.org/officeDocument/2006/relationships/oleObject" Target="../embeddings/oleObject17.bin"/><Relationship Id="rId5" Type="http://schemas.openxmlformats.org/officeDocument/2006/relationships/oleObject" Target="../embeddings/oleObject15.bin"/><Relationship Id="rId10" Type="http://schemas.openxmlformats.org/officeDocument/2006/relationships/image" Target="../media/image6.png"/><Relationship Id="rId4" Type="http://schemas.openxmlformats.org/officeDocument/2006/relationships/image" Target="../media/image17.wmf"/><Relationship Id="rId9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3" Type="http://schemas.openxmlformats.org/officeDocument/2006/relationships/oleObject" Target="../embeddings/oleObject18.bin"/><Relationship Id="rId7" Type="http://schemas.openxmlformats.org/officeDocument/2006/relationships/oleObject" Target="../embeddings/oleObject20.bin"/><Relationship Id="rId12" Type="http://schemas.openxmlformats.org/officeDocument/2006/relationships/image" Target="../media/image2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2.wmf"/><Relationship Id="rId11" Type="http://schemas.openxmlformats.org/officeDocument/2006/relationships/oleObject" Target="../embeddings/oleObject21.bin"/><Relationship Id="rId5" Type="http://schemas.openxmlformats.org/officeDocument/2006/relationships/oleObject" Target="../embeddings/oleObject19.bin"/><Relationship Id="rId10" Type="http://schemas.openxmlformats.org/officeDocument/2006/relationships/image" Target="../media/image6.png"/><Relationship Id="rId4" Type="http://schemas.openxmlformats.org/officeDocument/2006/relationships/image" Target="../media/image21.wmf"/><Relationship Id="rId9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wmf"/><Relationship Id="rId3" Type="http://schemas.openxmlformats.org/officeDocument/2006/relationships/oleObject" Target="../embeddings/oleObject22.bin"/><Relationship Id="rId7" Type="http://schemas.openxmlformats.org/officeDocument/2006/relationships/oleObject" Target="../embeddings/oleObject24.bin"/><Relationship Id="rId12" Type="http://schemas.openxmlformats.org/officeDocument/2006/relationships/image" Target="../media/image2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6.wmf"/><Relationship Id="rId11" Type="http://schemas.openxmlformats.org/officeDocument/2006/relationships/oleObject" Target="../embeddings/oleObject25.bin"/><Relationship Id="rId5" Type="http://schemas.openxmlformats.org/officeDocument/2006/relationships/oleObject" Target="../embeddings/oleObject23.bin"/><Relationship Id="rId10" Type="http://schemas.openxmlformats.org/officeDocument/2006/relationships/image" Target="../media/image6.png"/><Relationship Id="rId4" Type="http://schemas.openxmlformats.org/officeDocument/2006/relationships/image" Target="../media/image25.wmf"/><Relationship Id="rId9" Type="http://schemas.openxmlformats.org/officeDocument/2006/relationships/image" Target="../media/image1.jpe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wmf"/><Relationship Id="rId13" Type="http://schemas.openxmlformats.org/officeDocument/2006/relationships/oleObject" Target="../embeddings/oleObject30.bin"/><Relationship Id="rId3" Type="http://schemas.openxmlformats.org/officeDocument/2006/relationships/oleObject" Target="../embeddings/oleObject26.bin"/><Relationship Id="rId7" Type="http://schemas.openxmlformats.org/officeDocument/2006/relationships/oleObject" Target="../embeddings/oleObject28.bin"/><Relationship Id="rId12" Type="http://schemas.openxmlformats.org/officeDocument/2006/relationships/image" Target="../media/image3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30.wmf"/><Relationship Id="rId11" Type="http://schemas.openxmlformats.org/officeDocument/2006/relationships/oleObject" Target="../embeddings/oleObject29.bin"/><Relationship Id="rId5" Type="http://schemas.openxmlformats.org/officeDocument/2006/relationships/oleObject" Target="../embeddings/oleObject27.bin"/><Relationship Id="rId10" Type="http://schemas.openxmlformats.org/officeDocument/2006/relationships/image" Target="../media/image6.png"/><Relationship Id="rId4" Type="http://schemas.openxmlformats.org/officeDocument/2006/relationships/image" Target="../media/image29.wmf"/><Relationship Id="rId9" Type="http://schemas.openxmlformats.org/officeDocument/2006/relationships/image" Target="../media/image1.jpeg"/><Relationship Id="rId14" Type="http://schemas.openxmlformats.org/officeDocument/2006/relationships/image" Target="../media/image3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/>
          <a:lstStyle/>
          <a:p>
            <a:pPr eaLnBrk="1" hangingPunct="1"/>
            <a:r>
              <a:rPr lang="en-US" altLang="en-US" sz="4400" dirty="0" smtClean="0"/>
              <a:t>11.1 </a:t>
            </a:r>
            <a:r>
              <a:rPr lang="en-US" altLang="en-US" sz="4400" dirty="0" smtClean="0">
                <a:latin typeface="Georgia" panose="02040502050405020303" pitchFamily="18" charset="0"/>
              </a:rPr>
              <a:t>Simplifying Rational Expressions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pPr eaLnBrk="1" hangingPunct="1"/>
            <a:r>
              <a:rPr lang="en-US" altLang="en-US" sz="3200" dirty="0" smtClean="0"/>
              <a:t>Monomials and Binomials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/>
          <a:lstStyle/>
          <a:p>
            <a:pPr eaLnBrk="1" hangingPunct="1"/>
            <a:r>
              <a:rPr lang="en-US" altLang="en-US" sz="4400" dirty="0" smtClean="0"/>
              <a:t>11.2 </a:t>
            </a:r>
            <a:r>
              <a:rPr lang="en-US" altLang="en-US" sz="4400" dirty="0" smtClean="0">
                <a:latin typeface="Georgia" panose="02040502050405020303" pitchFamily="18" charset="0"/>
              </a:rPr>
              <a:t>Multiplying and Dividing </a:t>
            </a:r>
            <a:r>
              <a:rPr lang="en-US" altLang="en-US" sz="4400" dirty="0" smtClean="0">
                <a:latin typeface="Georgia" panose="02040502050405020303" pitchFamily="18" charset="0"/>
              </a:rPr>
              <a:t>Rational Expressions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3600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65125"/>
            <a:ext cx="8610600" cy="1325563"/>
          </a:xfrm>
        </p:spPr>
        <p:txBody>
          <a:bodyPr/>
          <a:lstStyle/>
          <a:p>
            <a:pPr eaLnBrk="1" hangingPunct="1"/>
            <a:r>
              <a:rPr lang="en-US" altLang="en-US" sz="4800" smtClean="0">
                <a:latin typeface="Georgia" panose="02040502050405020303" pitchFamily="18" charset="0"/>
              </a:rPr>
              <a:t>Simplifying Rational Expressions</a:t>
            </a:r>
          </a:p>
        </p:txBody>
      </p:sp>
      <p:sp>
        <p:nvSpPr>
          <p:cNvPr id="4099" name="Content Placeholder 3"/>
          <p:cNvSpPr>
            <a:spLocks noGrp="1"/>
          </p:cNvSpPr>
          <p:nvPr>
            <p:ph idx="1"/>
          </p:nvPr>
        </p:nvSpPr>
        <p:spPr>
          <a:xfrm>
            <a:off x="3984625" y="1143000"/>
            <a:ext cx="5187950" cy="4351337"/>
          </a:xfrm>
        </p:spPr>
        <p:txBody>
          <a:bodyPr/>
          <a:lstStyle/>
          <a:p>
            <a:pPr marL="688975" indent="-688975">
              <a:buFont typeface="Calibri Light" panose="020F0302020204030204" pitchFamily="34" charset="0"/>
              <a:buAutoNum type="arabicPeriod"/>
            </a:pPr>
            <a:r>
              <a:rPr lang="en-US" altLang="en-US" sz="4400" dirty="0">
                <a:solidFill>
                  <a:srgbClr val="FF0000"/>
                </a:solidFill>
              </a:rPr>
              <a:t>M</a:t>
            </a:r>
            <a:r>
              <a:rPr lang="en-US" altLang="en-US" sz="4400" dirty="0"/>
              <a:t>ultiply </a:t>
            </a:r>
            <a:r>
              <a:rPr lang="en-US" altLang="en-US" sz="2000" dirty="0"/>
              <a:t>by the</a:t>
            </a:r>
            <a:r>
              <a:rPr lang="en-US" altLang="en-US" sz="4400" dirty="0"/>
              <a:t/>
            </a:r>
            <a:br>
              <a:rPr lang="en-US" altLang="en-US" sz="4400" dirty="0"/>
            </a:br>
            <a:r>
              <a:rPr lang="en-US" altLang="en-US" sz="4400" dirty="0">
                <a:solidFill>
                  <a:srgbClr val="FF0000"/>
                </a:solidFill>
              </a:rPr>
              <a:t>R</a:t>
            </a:r>
            <a:r>
              <a:rPr lang="en-US" altLang="en-US" sz="4400" dirty="0"/>
              <a:t>eciprocal</a:t>
            </a:r>
          </a:p>
          <a:p>
            <a:pPr marL="688975" indent="-688975">
              <a:buFont typeface="Calibri Light" panose="020F0302020204030204" pitchFamily="34" charset="0"/>
              <a:buAutoNum type="arabicPeriod"/>
            </a:pPr>
            <a:endParaRPr lang="en-US" altLang="en-US" sz="4400" dirty="0" smtClean="0">
              <a:solidFill>
                <a:srgbClr val="FF0000"/>
              </a:solidFill>
            </a:endParaRPr>
          </a:p>
          <a:p>
            <a:pPr marL="801688" indent="-801688">
              <a:buFont typeface="Calibri Light" panose="020F0302020204030204" pitchFamily="34" charset="0"/>
              <a:buAutoNum type="arabicPeriod"/>
            </a:pPr>
            <a:r>
              <a:rPr lang="en-US" altLang="en-US" sz="4400" dirty="0" smtClean="0">
                <a:solidFill>
                  <a:srgbClr val="FF0000"/>
                </a:solidFill>
              </a:rPr>
              <a:t>F</a:t>
            </a:r>
            <a:r>
              <a:rPr lang="en-US" altLang="en-US" sz="4400" dirty="0" smtClean="0"/>
              <a:t>actor</a:t>
            </a:r>
          </a:p>
          <a:p>
            <a:pPr marL="801688" indent="-801688">
              <a:buFont typeface="Calibri Light" panose="020F0302020204030204" pitchFamily="34" charset="0"/>
              <a:buAutoNum type="arabicPeriod"/>
            </a:pPr>
            <a:r>
              <a:rPr lang="en-US" altLang="en-US" sz="4400" dirty="0" smtClean="0">
                <a:solidFill>
                  <a:srgbClr val="FF0000"/>
                </a:solidFill>
              </a:rPr>
              <a:t>R</a:t>
            </a:r>
            <a:r>
              <a:rPr lang="en-US" altLang="en-US" sz="4400" dirty="0" smtClean="0"/>
              <a:t>educe </a:t>
            </a:r>
            <a:br>
              <a:rPr lang="en-US" altLang="en-US" sz="4400" dirty="0" smtClean="0"/>
            </a:br>
            <a:r>
              <a:rPr lang="en-US" altLang="en-US" sz="2400" dirty="0" smtClean="0"/>
              <a:t>coefficients</a:t>
            </a:r>
            <a:endParaRPr lang="en-US" altLang="en-US" sz="3200" dirty="0" smtClean="0"/>
          </a:p>
          <a:p>
            <a:pPr marL="801688" indent="-801688">
              <a:buFont typeface="Calibri Light" panose="020F0302020204030204" pitchFamily="34" charset="0"/>
              <a:buAutoNum type="arabicPeriod"/>
            </a:pPr>
            <a:r>
              <a:rPr lang="en-US" altLang="en-US" sz="4400" dirty="0" smtClean="0">
                <a:solidFill>
                  <a:srgbClr val="FF0000"/>
                </a:solidFill>
              </a:rPr>
              <a:t>E</a:t>
            </a:r>
            <a:r>
              <a:rPr lang="en-US" altLang="en-US" sz="4400" dirty="0" smtClean="0"/>
              <a:t>liminate </a:t>
            </a:r>
            <a:br>
              <a:rPr lang="en-US" altLang="en-US" sz="4400" dirty="0" smtClean="0"/>
            </a:br>
            <a:r>
              <a:rPr lang="en-US" altLang="en-US" sz="2400" dirty="0" smtClean="0">
                <a:solidFill>
                  <a:srgbClr val="000000"/>
                </a:solidFill>
              </a:rPr>
              <a:t>common factors</a:t>
            </a:r>
            <a:endParaRPr lang="en-US" altLang="en-US" sz="4400" dirty="0" smtClean="0"/>
          </a:p>
          <a:p>
            <a:pPr marL="801688" indent="-801688">
              <a:buFont typeface="Calibri Light" panose="020F0302020204030204" pitchFamily="34" charset="0"/>
              <a:buAutoNum type="arabicPeriod"/>
            </a:pPr>
            <a:r>
              <a:rPr lang="en-US" altLang="en-US" sz="4400" dirty="0" smtClean="0">
                <a:solidFill>
                  <a:srgbClr val="FF0000"/>
                </a:solidFill>
              </a:rPr>
              <a:t>D</a:t>
            </a:r>
            <a:r>
              <a:rPr lang="en-US" altLang="en-US" sz="4400" dirty="0" smtClean="0"/>
              <a:t>etermine </a:t>
            </a:r>
            <a:r>
              <a:rPr lang="en-US" altLang="en-US" sz="2400" dirty="0" smtClean="0"/>
              <a:t>restrictions</a:t>
            </a:r>
            <a:endParaRPr lang="en-US" altLang="en-US" sz="3600" dirty="0" smtClean="0"/>
          </a:p>
        </p:txBody>
      </p:sp>
      <p:grpSp>
        <p:nvGrpSpPr>
          <p:cNvPr id="4100" name="Group 4"/>
          <p:cNvGrpSpPr>
            <a:grpSpLocks/>
          </p:cNvGrpSpPr>
          <p:nvPr/>
        </p:nvGrpSpPr>
        <p:grpSpPr bwMode="auto">
          <a:xfrm>
            <a:off x="412750" y="2857500"/>
            <a:ext cx="1416050" cy="3676650"/>
            <a:chOff x="6096000" y="2438400"/>
            <a:chExt cx="1371600" cy="3562350"/>
          </a:xfrm>
        </p:grpSpPr>
        <p:pic>
          <p:nvPicPr>
            <p:cNvPr id="4104" name="Picture 8" descr="http://t3.gstatic.com/images?q=tbn:ANd9GcS2ufP_TXS1nJEOyFvD8mFzfx2COS0KbOk0tCQECCFpHYaoVsjQtA:blogs.technet.com/resized-image.ashx/__size/550x0/__key/communityserver-blogs-components-weblogfiles/00-00-00-91-10/6740.StickFigure_5F00_Sunglasses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8182" r="45454"/>
            <a:stretch>
              <a:fillRect/>
            </a:stretch>
          </p:blipFill>
          <p:spPr bwMode="auto">
            <a:xfrm>
              <a:off x="6096000" y="2438400"/>
              <a:ext cx="1295400" cy="35623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105" name="Picture 2" descr="C:\Users\Nathan\AppData\Local\Microsoft\Windows\Temporary Internet Files\Content.IE5\SNZMMZNF\MC900441322[1]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-1209102">
              <a:off x="7010400" y="3505200"/>
              <a:ext cx="4572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2" name="Oval Callout 11"/>
          <p:cNvSpPr/>
          <p:nvPr/>
        </p:nvSpPr>
        <p:spPr bwMode="auto">
          <a:xfrm>
            <a:off x="1327150" y="2716213"/>
            <a:ext cx="1847850" cy="895350"/>
          </a:xfrm>
          <a:prstGeom prst="wedgeEllipseCallout">
            <a:avLst>
              <a:gd name="adj1" fmla="val -43352"/>
              <a:gd name="adj2" fmla="val 6664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 bwMode="auto">
          <a:xfrm>
            <a:off x="1220483" y="2839153"/>
            <a:ext cx="1958975" cy="1052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71450" indent="-171450" defTabSz="685800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514350" indent="-1714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857250" indent="-1714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200150" indent="-1714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1543050" indent="-1714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000250" indent="-17145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457450" indent="-17145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2914650" indent="-17145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371850" indent="-17145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171450" marR="0" lvl="0" indent="-171450" algn="ctr" defTabSz="685800" rtl="0" eaLnBrk="0" fontAlgn="base" latinLnBrk="0" hangingPunct="0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alt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When you divide rational expressions,</a:t>
            </a:r>
            <a:endParaRPr kumimoji="0" lang="en-US" altLang="en-US" sz="2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marL="171450" marR="0" lvl="0" indent="-171450" algn="ctr" defTabSz="685800" rtl="0" eaLnBrk="0" fontAlgn="base" latinLnBrk="0" hangingPunct="0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957368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1" grpId="0"/>
      <p:bldP spid="11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latin typeface="Georgia" panose="02040502050405020303" pitchFamily="18" charset="0"/>
              </a:rPr>
              <a:t>EX 1 			Simplify</a:t>
            </a:r>
          </a:p>
        </p:txBody>
      </p:sp>
      <p:graphicFrame>
        <p:nvGraphicFramePr>
          <p:cNvPr id="6147" name="Object 3"/>
          <p:cNvGraphicFramePr>
            <a:graphicFrameLocks noChangeAspect="1"/>
          </p:cNvGraphicFramePr>
          <p:nvPr>
            <p:extLst/>
          </p:nvPr>
        </p:nvGraphicFramePr>
        <p:xfrm>
          <a:off x="2090738" y="1709738"/>
          <a:ext cx="1277937" cy="1358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3" name="Equation" r:id="rId3" imgW="393480" imgH="419040" progId="Equation.DSMT4">
                  <p:embed/>
                </p:oleObj>
              </mc:Choice>
              <mc:Fallback>
                <p:oleObj name="Equation" r:id="rId3" imgW="393480" imgH="419040" progId="Equation.DSMT4">
                  <p:embed/>
                  <p:pic>
                    <p:nvPicPr>
                      <p:cNvPr id="6147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90738" y="1709738"/>
                        <a:ext cx="1277937" cy="1358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6" name="Straight Connector 5"/>
          <p:cNvCxnSpPr/>
          <p:nvPr/>
        </p:nvCxnSpPr>
        <p:spPr>
          <a:xfrm flipH="1" flipV="1">
            <a:off x="2137569" y="2057400"/>
            <a:ext cx="999392" cy="71755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2999642" y="1845345"/>
            <a:ext cx="274638" cy="128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2174142" y="2724150"/>
            <a:ext cx="348396" cy="20238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" name="Object 12"/>
          <p:cNvGraphicFramePr>
            <a:graphicFrameLocks noChangeAspect="1"/>
          </p:cNvGraphicFramePr>
          <p:nvPr>
            <p:extLst/>
          </p:nvPr>
        </p:nvGraphicFramePr>
        <p:xfrm>
          <a:off x="2452688" y="3416300"/>
          <a:ext cx="493712" cy="1276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4" name="Equation" r:id="rId5" imgW="152280" imgH="393480" progId="Equation.DSMT4">
                  <p:embed/>
                </p:oleObj>
              </mc:Choice>
              <mc:Fallback>
                <p:oleObj name="Equation" r:id="rId5" imgW="152280" imgH="393480" progId="Equation.DSMT4">
                  <p:embed/>
                  <p:pic>
                    <p:nvPicPr>
                      <p:cNvPr id="13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52688" y="3416300"/>
                        <a:ext cx="493712" cy="1276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2" name="Picture 11" descr="http://t3.gstatic.com/images?q=tbn:ANd9GcS2ufP_TXS1nJEOyFvD8mFzfx2COS0KbOk0tCQECCFpHYaoVsjQtA:blogs.technet.com/resized-image.ashx/__size/550x0/__key/communityserver-blogs-components-weblogfiles/00-00-00-91-10/6740.StickFigure_5F00_Sunglasses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454" r="18182"/>
          <a:stretch>
            <a:fillRect/>
          </a:stretch>
        </p:blipFill>
        <p:spPr bwMode="auto">
          <a:xfrm>
            <a:off x="5309176" y="5187950"/>
            <a:ext cx="414337" cy="113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Content Placeholder 3"/>
          <p:cNvSpPr>
            <a:spLocks noGrp="1"/>
          </p:cNvSpPr>
          <p:nvPr>
            <p:ph idx="1"/>
          </p:nvPr>
        </p:nvSpPr>
        <p:spPr>
          <a:xfrm>
            <a:off x="5516563" y="1560513"/>
            <a:ext cx="3627437" cy="4352925"/>
          </a:xfrm>
        </p:spPr>
        <p:txBody>
          <a:bodyPr/>
          <a:lstStyle/>
          <a:p>
            <a:pPr marL="688975" indent="-688975">
              <a:buFont typeface="Calibri Light" panose="020F0302020204030204" pitchFamily="34" charset="0"/>
              <a:buAutoNum type="arabicPeriod"/>
            </a:pPr>
            <a:r>
              <a:rPr lang="en-US" altLang="en-US" sz="4800" dirty="0" smtClean="0">
                <a:solidFill>
                  <a:srgbClr val="FF0000"/>
                </a:solidFill>
              </a:rPr>
              <a:t>F</a:t>
            </a:r>
            <a:r>
              <a:rPr lang="en-US" altLang="en-US" sz="4800" dirty="0" smtClean="0"/>
              <a:t>actor</a:t>
            </a:r>
          </a:p>
          <a:p>
            <a:pPr marL="688975" indent="-688975">
              <a:buFont typeface="Calibri Light" panose="020F0302020204030204" pitchFamily="34" charset="0"/>
              <a:buAutoNum type="arabicPeriod"/>
            </a:pPr>
            <a:r>
              <a:rPr lang="en-US" altLang="en-US" sz="4800" dirty="0" smtClean="0">
                <a:solidFill>
                  <a:srgbClr val="FF0000"/>
                </a:solidFill>
              </a:rPr>
              <a:t>R</a:t>
            </a:r>
            <a:r>
              <a:rPr lang="en-US" altLang="en-US" sz="4800" dirty="0" smtClean="0"/>
              <a:t>educe</a:t>
            </a:r>
          </a:p>
          <a:p>
            <a:pPr marL="688975" indent="-688975">
              <a:buFont typeface="Calibri Light" panose="020F0302020204030204" pitchFamily="34" charset="0"/>
              <a:buAutoNum type="arabicPeriod"/>
            </a:pPr>
            <a:r>
              <a:rPr lang="en-US" altLang="en-US" sz="4800" dirty="0" smtClean="0">
                <a:solidFill>
                  <a:srgbClr val="FF0000"/>
                </a:solidFill>
              </a:rPr>
              <a:t>E</a:t>
            </a:r>
            <a:r>
              <a:rPr lang="en-US" altLang="en-US" sz="4800" dirty="0" smtClean="0"/>
              <a:t>liminate</a:t>
            </a:r>
          </a:p>
          <a:p>
            <a:pPr marL="688975" indent="-688975">
              <a:buFont typeface="Calibri Light" panose="020F0302020204030204" pitchFamily="34" charset="0"/>
              <a:buAutoNum type="arabicPeriod"/>
            </a:pPr>
            <a:r>
              <a:rPr lang="en-US" altLang="en-US" sz="4800" dirty="0" smtClean="0">
                <a:solidFill>
                  <a:srgbClr val="FF0000"/>
                </a:solidFill>
              </a:rPr>
              <a:t>D</a:t>
            </a:r>
            <a:r>
              <a:rPr lang="en-US" altLang="en-US" sz="4800" dirty="0" smtClean="0"/>
              <a:t>etermine </a:t>
            </a:r>
            <a:r>
              <a:rPr lang="en-US" altLang="en-US" sz="2800" dirty="0" smtClean="0"/>
              <a:t>restrictions</a:t>
            </a:r>
            <a:endParaRPr lang="en-US" altLang="en-US" sz="4800" dirty="0" smtClean="0"/>
          </a:p>
        </p:txBody>
      </p:sp>
      <p:graphicFrame>
        <p:nvGraphicFramePr>
          <p:cNvPr id="16" name="Object 15"/>
          <p:cNvGraphicFramePr>
            <a:graphicFrameLocks noChangeAspect="1"/>
          </p:cNvGraphicFramePr>
          <p:nvPr>
            <p:extLst/>
          </p:nvPr>
        </p:nvGraphicFramePr>
        <p:xfrm>
          <a:off x="3153787" y="3810000"/>
          <a:ext cx="1150938" cy="577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5" name="Equation" r:id="rId8" imgW="355320" imgH="177480" progId="Equation.DSMT4">
                  <p:embed/>
                </p:oleObj>
              </mc:Choice>
              <mc:Fallback>
                <p:oleObj name="Equation" r:id="rId8" imgW="355320" imgH="177480" progId="Equation.DSMT4">
                  <p:embed/>
                  <p:pic>
                    <p:nvPicPr>
                      <p:cNvPr id="16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53787" y="3810000"/>
                        <a:ext cx="1150938" cy="577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35938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latin typeface="Georgia" panose="02040502050405020303" pitchFamily="18" charset="0"/>
              </a:rPr>
              <a:t>EX 2 			Simplify</a:t>
            </a:r>
          </a:p>
        </p:txBody>
      </p:sp>
      <p:graphicFrame>
        <p:nvGraphicFramePr>
          <p:cNvPr id="6147" name="Object 3"/>
          <p:cNvGraphicFramePr>
            <a:graphicFrameLocks noChangeAspect="1"/>
          </p:cNvGraphicFramePr>
          <p:nvPr>
            <p:extLst/>
          </p:nvPr>
        </p:nvGraphicFramePr>
        <p:xfrm>
          <a:off x="1658938" y="1751013"/>
          <a:ext cx="2141537" cy="1276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77" name="Equation" r:id="rId3" imgW="660240" imgH="393480" progId="Equation.DSMT4">
                  <p:embed/>
                </p:oleObj>
              </mc:Choice>
              <mc:Fallback>
                <p:oleObj name="Equation" r:id="rId3" imgW="660240" imgH="393480" progId="Equation.DSMT4">
                  <p:embed/>
                  <p:pic>
                    <p:nvPicPr>
                      <p:cNvPr id="6147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58938" y="1751013"/>
                        <a:ext cx="2141537" cy="1276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/>
          </p:nvPr>
        </p:nvGraphicFramePr>
        <p:xfrm>
          <a:off x="1700213" y="3370263"/>
          <a:ext cx="2058987" cy="1522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78" name="Equation" r:id="rId5" imgW="634680" imgH="469800" progId="Equation.DSMT4">
                  <p:embed/>
                </p:oleObj>
              </mc:Choice>
              <mc:Fallback>
                <p:oleObj name="Equation" r:id="rId5" imgW="634680" imgH="469800" progId="Equation.DSMT4">
                  <p:embed/>
                  <p:pic>
                    <p:nvPicPr>
                      <p:cNvPr id="13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00213" y="3370263"/>
                        <a:ext cx="2058987" cy="1522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2" name="Picture 11" descr="http://t3.gstatic.com/images?q=tbn:ANd9GcS2ufP_TXS1nJEOyFvD8mFzfx2COS0KbOk0tCQECCFpHYaoVsjQtA:blogs.technet.com/resized-image.ashx/__size/550x0/__key/communityserver-blogs-components-weblogfiles/00-00-00-91-10/6740.StickFigure_5F00_Sunglasses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454" r="18182"/>
          <a:stretch>
            <a:fillRect/>
          </a:stretch>
        </p:blipFill>
        <p:spPr bwMode="auto">
          <a:xfrm>
            <a:off x="5309176" y="5187950"/>
            <a:ext cx="414337" cy="113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Content Placeholder 3"/>
          <p:cNvSpPr>
            <a:spLocks noGrp="1"/>
          </p:cNvSpPr>
          <p:nvPr>
            <p:ph idx="1"/>
          </p:nvPr>
        </p:nvSpPr>
        <p:spPr>
          <a:xfrm>
            <a:off x="5516563" y="1560513"/>
            <a:ext cx="3627437" cy="4352925"/>
          </a:xfrm>
        </p:spPr>
        <p:txBody>
          <a:bodyPr/>
          <a:lstStyle/>
          <a:p>
            <a:pPr marL="688975" indent="-688975">
              <a:buFont typeface="Calibri Light" panose="020F0302020204030204" pitchFamily="34" charset="0"/>
              <a:buAutoNum type="arabicPeriod"/>
            </a:pPr>
            <a:r>
              <a:rPr lang="en-US" altLang="en-US" sz="4800" dirty="0" smtClean="0">
                <a:solidFill>
                  <a:srgbClr val="FF0000"/>
                </a:solidFill>
              </a:rPr>
              <a:t>F</a:t>
            </a:r>
            <a:r>
              <a:rPr lang="en-US" altLang="en-US" sz="4800" dirty="0" smtClean="0"/>
              <a:t>actor</a:t>
            </a:r>
          </a:p>
          <a:p>
            <a:pPr marL="688975" indent="-688975">
              <a:buFont typeface="Calibri Light" panose="020F0302020204030204" pitchFamily="34" charset="0"/>
              <a:buAutoNum type="arabicPeriod"/>
            </a:pPr>
            <a:r>
              <a:rPr lang="en-US" altLang="en-US" sz="4800" dirty="0" smtClean="0">
                <a:solidFill>
                  <a:srgbClr val="FF0000"/>
                </a:solidFill>
              </a:rPr>
              <a:t>R</a:t>
            </a:r>
            <a:r>
              <a:rPr lang="en-US" altLang="en-US" sz="4800" dirty="0" smtClean="0"/>
              <a:t>educe</a:t>
            </a:r>
          </a:p>
          <a:p>
            <a:pPr marL="688975" indent="-688975">
              <a:buFont typeface="Calibri Light" panose="020F0302020204030204" pitchFamily="34" charset="0"/>
              <a:buAutoNum type="arabicPeriod"/>
            </a:pPr>
            <a:r>
              <a:rPr lang="en-US" altLang="en-US" sz="4800" dirty="0" smtClean="0">
                <a:solidFill>
                  <a:srgbClr val="FF0000"/>
                </a:solidFill>
              </a:rPr>
              <a:t>E</a:t>
            </a:r>
            <a:r>
              <a:rPr lang="en-US" altLang="en-US" sz="4800" dirty="0" smtClean="0"/>
              <a:t>liminate</a:t>
            </a:r>
          </a:p>
          <a:p>
            <a:pPr marL="688975" indent="-688975">
              <a:buFont typeface="Calibri Light" panose="020F0302020204030204" pitchFamily="34" charset="0"/>
              <a:buAutoNum type="arabicPeriod"/>
            </a:pPr>
            <a:r>
              <a:rPr lang="en-US" altLang="en-US" sz="4800" dirty="0" smtClean="0">
                <a:solidFill>
                  <a:srgbClr val="FF0000"/>
                </a:solidFill>
              </a:rPr>
              <a:t>D</a:t>
            </a:r>
            <a:r>
              <a:rPr lang="en-US" altLang="en-US" sz="4800" dirty="0" smtClean="0"/>
              <a:t>etermine </a:t>
            </a:r>
            <a:r>
              <a:rPr lang="en-US" altLang="en-US" sz="2800" dirty="0" smtClean="0"/>
              <a:t>restrictions</a:t>
            </a:r>
            <a:endParaRPr lang="en-US" altLang="en-US" sz="4800" dirty="0" smtClean="0"/>
          </a:p>
        </p:txBody>
      </p:sp>
      <p:graphicFrame>
        <p:nvGraphicFramePr>
          <p:cNvPr id="16" name="Object 15"/>
          <p:cNvGraphicFramePr>
            <a:graphicFrameLocks noChangeAspect="1"/>
          </p:cNvGraphicFramePr>
          <p:nvPr>
            <p:extLst/>
          </p:nvPr>
        </p:nvGraphicFramePr>
        <p:xfrm>
          <a:off x="1803400" y="4922838"/>
          <a:ext cx="2220913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79" name="Equation" r:id="rId8" imgW="685800" imgH="304560" progId="Equation.DSMT4">
                  <p:embed/>
                </p:oleObj>
              </mc:Choice>
              <mc:Fallback>
                <p:oleObj name="Equation" r:id="rId8" imgW="685800" imgH="304560" progId="Equation.DSMT4">
                  <p:embed/>
                  <p:pic>
                    <p:nvPicPr>
                      <p:cNvPr id="16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03400" y="4922838"/>
                        <a:ext cx="2220913" cy="99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97767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/>
          <p:cNvGraphicFramePr>
            <a:graphicFrameLocks noChangeAspect="1"/>
          </p:cNvGraphicFramePr>
          <p:nvPr>
            <p:extLst/>
          </p:nvPr>
        </p:nvGraphicFramePr>
        <p:xfrm>
          <a:off x="63500" y="2854325"/>
          <a:ext cx="2925763" cy="1357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07" name="Equation" r:id="rId3" imgW="901440" imgH="419040" progId="Equation.DSMT4">
                  <p:embed/>
                </p:oleObj>
              </mc:Choice>
              <mc:Fallback>
                <p:oleObj name="Equation" r:id="rId3" imgW="901440" imgH="419040" progId="Equation.DSMT4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500" y="2854325"/>
                        <a:ext cx="2925763" cy="1357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latin typeface="Georgia" panose="02040502050405020303" pitchFamily="18" charset="0"/>
              </a:rPr>
              <a:t>EX </a:t>
            </a:r>
            <a:r>
              <a:rPr lang="en-US" altLang="en-US" dirty="0" smtClean="0">
                <a:latin typeface="Georgia" panose="02040502050405020303" pitchFamily="18" charset="0"/>
              </a:rPr>
              <a:t>3  </a:t>
            </a:r>
            <a:r>
              <a:rPr lang="en-US" altLang="en-US" dirty="0" smtClean="0">
                <a:latin typeface="Georgia" panose="02040502050405020303" pitchFamily="18" charset="0"/>
              </a:rPr>
              <a:t>			Simplify</a:t>
            </a:r>
          </a:p>
        </p:txBody>
      </p:sp>
      <p:graphicFrame>
        <p:nvGraphicFramePr>
          <p:cNvPr id="18" name="Object 17"/>
          <p:cNvGraphicFramePr>
            <a:graphicFrameLocks noChangeAspect="1"/>
          </p:cNvGraphicFramePr>
          <p:nvPr>
            <p:extLst/>
          </p:nvPr>
        </p:nvGraphicFramePr>
        <p:xfrm>
          <a:off x="698500" y="3513138"/>
          <a:ext cx="1649413" cy="906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08" name="Equation" r:id="rId5" imgW="507960" imgH="279360" progId="Equation.DSMT4">
                  <p:embed/>
                </p:oleObj>
              </mc:Choice>
              <mc:Fallback>
                <p:oleObj name="Equation" r:id="rId5" imgW="507960" imgH="279360" progId="Equation.DSMT4">
                  <p:embed/>
                  <p:pic>
                    <p:nvPicPr>
                      <p:cNvPr id="18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8500" y="3513138"/>
                        <a:ext cx="1649413" cy="906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>
            <p:extLst/>
          </p:nvPr>
        </p:nvGraphicFramePr>
        <p:xfrm>
          <a:off x="3044825" y="2860675"/>
          <a:ext cx="1857375" cy="1358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09" name="Equation" r:id="rId7" imgW="571320" imgH="419040" progId="Equation.DSMT4">
                  <p:embed/>
                </p:oleObj>
              </mc:Choice>
              <mc:Fallback>
                <p:oleObj name="Equation" r:id="rId7" imgW="571320" imgH="419040" progId="Equation.DSMT4">
                  <p:embed/>
                  <p:pic>
                    <p:nvPicPr>
                      <p:cNvPr id="2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4825" y="2860675"/>
                        <a:ext cx="1857375" cy="1358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>
            <p:extLst/>
          </p:nvPr>
        </p:nvGraphicFramePr>
        <p:xfrm>
          <a:off x="3440113" y="3643313"/>
          <a:ext cx="1069975" cy="576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10" name="Equation" r:id="rId9" imgW="330120" imgH="177480" progId="Equation.DSMT4">
                  <p:embed/>
                </p:oleObj>
              </mc:Choice>
              <mc:Fallback>
                <p:oleObj name="Equation" r:id="rId9" imgW="330120" imgH="177480" progId="Equation.DSMT4">
                  <p:embed/>
                  <p:pic>
                    <p:nvPicPr>
                      <p:cNvPr id="21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40113" y="3643313"/>
                        <a:ext cx="1069975" cy="576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6" name="Straight Connector 5"/>
          <p:cNvCxnSpPr/>
          <p:nvPr/>
        </p:nvCxnSpPr>
        <p:spPr>
          <a:xfrm flipH="1">
            <a:off x="1636642" y="2946739"/>
            <a:ext cx="1100137" cy="5461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3516721" y="3102089"/>
            <a:ext cx="1183625" cy="369775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2057400" y="3548307"/>
            <a:ext cx="254577" cy="29661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3362413" y="3639283"/>
            <a:ext cx="1100138" cy="544513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" name="Object 12"/>
          <p:cNvGraphicFramePr>
            <a:graphicFrameLocks noChangeAspect="1"/>
          </p:cNvGraphicFramePr>
          <p:nvPr>
            <p:extLst/>
          </p:nvPr>
        </p:nvGraphicFramePr>
        <p:xfrm>
          <a:off x="1106488" y="4467225"/>
          <a:ext cx="1852612" cy="1358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11" name="Equation" r:id="rId11" imgW="571320" imgH="419040" progId="Equation.DSMT4">
                  <p:embed/>
                </p:oleObj>
              </mc:Choice>
              <mc:Fallback>
                <p:oleObj name="Equation" r:id="rId11" imgW="571320" imgH="419040" progId="Equation.DSMT4">
                  <p:embed/>
                  <p:pic>
                    <p:nvPicPr>
                      <p:cNvPr id="13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06488" y="4467225"/>
                        <a:ext cx="1852612" cy="1358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2" name="Picture 11" descr="http://t3.gstatic.com/images?q=tbn:ANd9GcS2ufP_TXS1nJEOyFvD8mFzfx2COS0KbOk0tCQECCFpHYaoVsjQtA:blogs.technet.com/resized-image.ashx/__size/550x0/__key/communityserver-blogs-components-weblogfiles/00-00-00-91-10/6740.StickFigure_5F00_Sunglasses.png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454" r="18182"/>
          <a:stretch>
            <a:fillRect/>
          </a:stretch>
        </p:blipFill>
        <p:spPr bwMode="auto">
          <a:xfrm>
            <a:off x="8548127" y="5604837"/>
            <a:ext cx="414337" cy="113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Content Placeholder 3"/>
          <p:cNvSpPr>
            <a:spLocks noGrp="1"/>
          </p:cNvSpPr>
          <p:nvPr>
            <p:ph idx="1"/>
          </p:nvPr>
        </p:nvSpPr>
        <p:spPr>
          <a:xfrm>
            <a:off x="5341696" y="2011313"/>
            <a:ext cx="3878504" cy="3428633"/>
          </a:xfrm>
        </p:spPr>
        <p:txBody>
          <a:bodyPr/>
          <a:lstStyle/>
          <a:p>
            <a:pPr marL="688975" indent="-688975">
              <a:buFont typeface="Calibri Light" panose="020F0302020204030204" pitchFamily="34" charset="0"/>
              <a:buAutoNum type="arabicPeriod"/>
            </a:pPr>
            <a:r>
              <a:rPr lang="en-US" altLang="en-US" sz="4800" dirty="0" smtClean="0">
                <a:solidFill>
                  <a:srgbClr val="FF0000"/>
                </a:solidFill>
              </a:rPr>
              <a:t>F</a:t>
            </a:r>
            <a:r>
              <a:rPr lang="en-US" altLang="en-US" sz="4800" dirty="0" smtClean="0"/>
              <a:t>actor</a:t>
            </a:r>
          </a:p>
          <a:p>
            <a:pPr marL="688975" indent="-688975">
              <a:buFont typeface="Calibri Light" panose="020F0302020204030204" pitchFamily="34" charset="0"/>
              <a:buAutoNum type="arabicPeriod"/>
            </a:pPr>
            <a:r>
              <a:rPr lang="en-US" altLang="en-US" sz="4800" dirty="0" smtClean="0">
                <a:solidFill>
                  <a:srgbClr val="FF0000"/>
                </a:solidFill>
              </a:rPr>
              <a:t>R</a:t>
            </a:r>
            <a:r>
              <a:rPr lang="en-US" altLang="en-US" sz="4800" dirty="0" smtClean="0"/>
              <a:t>educe</a:t>
            </a:r>
          </a:p>
          <a:p>
            <a:pPr marL="688975" indent="-688975">
              <a:buFont typeface="Calibri Light" panose="020F0302020204030204" pitchFamily="34" charset="0"/>
              <a:buAutoNum type="arabicPeriod"/>
            </a:pPr>
            <a:r>
              <a:rPr lang="en-US" altLang="en-US" sz="4800" dirty="0" smtClean="0">
                <a:solidFill>
                  <a:srgbClr val="FF0000"/>
                </a:solidFill>
              </a:rPr>
              <a:t>E</a:t>
            </a:r>
            <a:r>
              <a:rPr lang="en-US" altLang="en-US" sz="4800" dirty="0" smtClean="0"/>
              <a:t>liminate</a:t>
            </a:r>
          </a:p>
          <a:p>
            <a:pPr marL="688975" indent="-688975">
              <a:buFont typeface="Calibri Light" panose="020F0302020204030204" pitchFamily="34" charset="0"/>
              <a:buAutoNum type="arabicPeriod"/>
            </a:pPr>
            <a:r>
              <a:rPr lang="en-US" altLang="en-US" sz="4800" dirty="0" smtClean="0">
                <a:solidFill>
                  <a:srgbClr val="FF0000"/>
                </a:solidFill>
              </a:rPr>
              <a:t>D</a:t>
            </a:r>
            <a:r>
              <a:rPr lang="en-US" altLang="en-US" sz="4800" dirty="0" smtClean="0"/>
              <a:t>etermine </a:t>
            </a:r>
            <a:r>
              <a:rPr lang="en-US" altLang="en-US" sz="2800" dirty="0" smtClean="0"/>
              <a:t>restrictions</a:t>
            </a:r>
            <a:endParaRPr lang="en-US" altLang="en-US" sz="4800" dirty="0" smtClean="0"/>
          </a:p>
        </p:txBody>
      </p:sp>
      <p:graphicFrame>
        <p:nvGraphicFramePr>
          <p:cNvPr id="16" name="Object 15"/>
          <p:cNvGraphicFramePr>
            <a:graphicFrameLocks noChangeAspect="1"/>
          </p:cNvGraphicFramePr>
          <p:nvPr>
            <p:extLst/>
          </p:nvPr>
        </p:nvGraphicFramePr>
        <p:xfrm>
          <a:off x="3120783" y="4915816"/>
          <a:ext cx="1852613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12" name="Equation" r:id="rId14" imgW="571320" imgH="203040" progId="Equation.DSMT4">
                  <p:embed/>
                </p:oleObj>
              </mc:Choice>
              <mc:Fallback>
                <p:oleObj name="Equation" r:id="rId14" imgW="571320" imgH="203040" progId="Equation.DSMT4">
                  <p:embed/>
                  <p:pic>
                    <p:nvPicPr>
                      <p:cNvPr id="16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0783" y="4915816"/>
                        <a:ext cx="1852613" cy="660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7" name="Picture 2" descr="C:\Users\Nathan\AppData\Local\Microsoft\Windows\Temporary Internet Files\Content.IE5\SNZMMZNF\MC900441322[1].png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209102" flipH="1">
            <a:off x="8524314" y="5946150"/>
            <a:ext cx="146050" cy="146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9" name="Object 18"/>
          <p:cNvGraphicFramePr>
            <a:graphicFrameLocks noChangeAspect="1"/>
          </p:cNvGraphicFramePr>
          <p:nvPr>
            <p:extLst/>
          </p:nvPr>
        </p:nvGraphicFramePr>
        <p:xfrm>
          <a:off x="2952750" y="3429000"/>
          <a:ext cx="24765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13" name="Equation" r:id="rId17" imgW="75960" imgH="101520" progId="Equation.DSMT4">
                  <p:embed/>
                </p:oleObj>
              </mc:Choice>
              <mc:Fallback>
                <p:oleObj name="Equation" r:id="rId17" imgW="75960" imgH="101520" progId="Equation.DSMT4">
                  <p:embed/>
                  <p:pic>
                    <p:nvPicPr>
                      <p:cNvPr id="19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52750" y="3429000"/>
                        <a:ext cx="247650" cy="330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/>
          <p:cNvGraphicFramePr>
            <a:graphicFrameLocks noChangeAspect="1"/>
          </p:cNvGraphicFramePr>
          <p:nvPr>
            <p:extLst/>
          </p:nvPr>
        </p:nvGraphicFramePr>
        <p:xfrm>
          <a:off x="1476375" y="5291138"/>
          <a:ext cx="1114425" cy="576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14" name="Equation" r:id="rId19" imgW="342720" imgH="177480" progId="Equation.DSMT4">
                  <p:embed/>
                </p:oleObj>
              </mc:Choice>
              <mc:Fallback>
                <p:oleObj name="Equation" r:id="rId19" imgW="342720" imgH="177480" progId="Equation.DSMT4">
                  <p:embed/>
                  <p:pic>
                    <p:nvPicPr>
                      <p:cNvPr id="22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6375" y="5291138"/>
                        <a:ext cx="1114425" cy="576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3"/>
          <p:cNvGraphicFramePr>
            <a:graphicFrameLocks noChangeAspect="1"/>
          </p:cNvGraphicFramePr>
          <p:nvPr>
            <p:extLst/>
          </p:nvPr>
        </p:nvGraphicFramePr>
        <p:xfrm>
          <a:off x="652364" y="1334356"/>
          <a:ext cx="4202113" cy="1358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15" name="Equation" r:id="rId21" imgW="1295400" imgH="419100" progId="Equation.DSMT4">
                  <p:embed/>
                </p:oleObj>
              </mc:Choice>
              <mc:Fallback>
                <p:oleObj name="Equation" r:id="rId21" imgW="1295400" imgH="419100" progId="Equation.DSMT4">
                  <p:embed/>
                  <p:pic>
                    <p:nvPicPr>
                      <p:cNvPr id="23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2364" y="1334356"/>
                        <a:ext cx="4202113" cy="1358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716901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Object 13"/>
          <p:cNvGraphicFramePr>
            <a:graphicFrameLocks noChangeAspect="1"/>
          </p:cNvGraphicFramePr>
          <p:nvPr>
            <p:extLst/>
          </p:nvPr>
        </p:nvGraphicFramePr>
        <p:xfrm>
          <a:off x="2057400" y="3294063"/>
          <a:ext cx="865188" cy="1277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27" name="Equation" r:id="rId3" imgW="266400" imgH="393480" progId="Equation.DSMT4">
                  <p:embed/>
                </p:oleObj>
              </mc:Choice>
              <mc:Fallback>
                <p:oleObj name="Equation" r:id="rId3" imgW="266400" imgH="393480" progId="Equation.DSMT4">
                  <p:embed/>
                  <p:pic>
                    <p:nvPicPr>
                      <p:cNvPr id="14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3294063"/>
                        <a:ext cx="865188" cy="1277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latin typeface="Georgia" panose="02040502050405020303" pitchFamily="18" charset="0"/>
              </a:rPr>
              <a:t>EX </a:t>
            </a:r>
            <a:r>
              <a:rPr lang="en-US" altLang="en-US" dirty="0" smtClean="0">
                <a:latin typeface="Georgia" panose="02040502050405020303" pitchFamily="18" charset="0"/>
              </a:rPr>
              <a:t>4 </a:t>
            </a:r>
            <a:r>
              <a:rPr lang="en-US" altLang="en-US" dirty="0" smtClean="0">
                <a:latin typeface="Georgia" panose="02040502050405020303" pitchFamily="18" charset="0"/>
              </a:rPr>
              <a:t>			Simplify</a:t>
            </a:r>
          </a:p>
        </p:txBody>
      </p:sp>
      <p:graphicFrame>
        <p:nvGraphicFramePr>
          <p:cNvPr id="6147" name="Object 3"/>
          <p:cNvGraphicFramePr>
            <a:graphicFrameLocks noChangeAspect="1"/>
          </p:cNvGraphicFramePr>
          <p:nvPr>
            <p:extLst/>
          </p:nvPr>
        </p:nvGraphicFramePr>
        <p:xfrm>
          <a:off x="1884363" y="1751013"/>
          <a:ext cx="1690687" cy="1276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28" name="Equation" r:id="rId5" imgW="520560" imgH="393480" progId="Equation.DSMT4">
                  <p:embed/>
                </p:oleObj>
              </mc:Choice>
              <mc:Fallback>
                <p:oleObj name="Equation" r:id="rId5" imgW="520560" imgH="393480" progId="Equation.DSMT4">
                  <p:embed/>
                  <p:pic>
                    <p:nvPicPr>
                      <p:cNvPr id="6147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84363" y="1751013"/>
                        <a:ext cx="1690687" cy="1276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6" name="Straight Connector 5"/>
          <p:cNvCxnSpPr/>
          <p:nvPr/>
        </p:nvCxnSpPr>
        <p:spPr>
          <a:xfrm flipH="1" flipV="1">
            <a:off x="2321168" y="3556001"/>
            <a:ext cx="1116563" cy="864393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3300412" y="3338512"/>
            <a:ext cx="274638" cy="128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2338142" y="4258084"/>
            <a:ext cx="348396" cy="20238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" name="Object 12"/>
          <p:cNvGraphicFramePr>
            <a:graphicFrameLocks noChangeAspect="1"/>
          </p:cNvGraphicFramePr>
          <p:nvPr>
            <p:extLst/>
          </p:nvPr>
        </p:nvGraphicFramePr>
        <p:xfrm>
          <a:off x="2390775" y="4737100"/>
          <a:ext cx="739775" cy="1276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29" name="Equation" r:id="rId7" imgW="228600" imgH="393480" progId="Equation.DSMT4">
                  <p:embed/>
                </p:oleObj>
              </mc:Choice>
              <mc:Fallback>
                <p:oleObj name="Equation" r:id="rId7" imgW="228600" imgH="393480" progId="Equation.DSMT4">
                  <p:embed/>
                  <p:pic>
                    <p:nvPicPr>
                      <p:cNvPr id="13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90775" y="4737100"/>
                        <a:ext cx="739775" cy="1276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2" name="Picture 11" descr="http://t3.gstatic.com/images?q=tbn:ANd9GcS2ufP_TXS1nJEOyFvD8mFzfx2COS0KbOk0tCQECCFpHYaoVsjQtA:blogs.technet.com/resized-image.ashx/__size/550x0/__key/communityserver-blogs-components-weblogfiles/00-00-00-91-10/6740.StickFigure_5F00_Sunglasses.pn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454" r="18182"/>
          <a:stretch>
            <a:fillRect/>
          </a:stretch>
        </p:blipFill>
        <p:spPr bwMode="auto">
          <a:xfrm>
            <a:off x="5309176" y="5187950"/>
            <a:ext cx="414337" cy="113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6" name="Object 15"/>
          <p:cNvGraphicFramePr>
            <a:graphicFrameLocks noChangeAspect="1"/>
          </p:cNvGraphicFramePr>
          <p:nvPr>
            <p:extLst/>
          </p:nvPr>
        </p:nvGraphicFramePr>
        <p:xfrm>
          <a:off x="3367698" y="5086350"/>
          <a:ext cx="1150938" cy="577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30" name="Equation" r:id="rId10" imgW="355320" imgH="177480" progId="Equation.DSMT4">
                  <p:embed/>
                </p:oleObj>
              </mc:Choice>
              <mc:Fallback>
                <p:oleObj name="Equation" r:id="rId10" imgW="355320" imgH="177480" progId="Equation.DSMT4">
                  <p:embed/>
                  <p:pic>
                    <p:nvPicPr>
                      <p:cNvPr id="16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67698" y="5086350"/>
                        <a:ext cx="1150938" cy="577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Content Placeholder 3"/>
          <p:cNvSpPr txBox="1">
            <a:spLocks/>
          </p:cNvSpPr>
          <p:nvPr/>
        </p:nvSpPr>
        <p:spPr bwMode="auto">
          <a:xfrm>
            <a:off x="5181601" y="128171"/>
            <a:ext cx="3878504" cy="531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171450" indent="-171450" algn="l" defTabSz="685800" rtl="0" eaLnBrk="0" fontAlgn="base" hangingPunct="0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88975" marR="0" lvl="0" indent="-688975" algn="l" defTabSz="685800" rtl="0" eaLnBrk="0" fontAlgn="base" latinLnBrk="0" hangingPunct="0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ClrTx/>
              <a:buSzTx/>
              <a:buFont typeface="Calibri Light" panose="020F0302020204030204" pitchFamily="34" charset="0"/>
              <a:buAutoNum type="arabicPeriod"/>
              <a:tabLst/>
              <a:defRPr/>
            </a:pPr>
            <a:r>
              <a:rPr kumimoji="0" lang="en-US" altLang="en-US" sz="4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</a:t>
            </a:r>
            <a:r>
              <a:rPr kumimoji="0" lang="en-US" altLang="en-US" sz="4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ultiply </a:t>
            </a:r>
            <a:r>
              <a:rPr kumimoji="0" lang="en-US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by the</a:t>
            </a:r>
            <a:r>
              <a:rPr kumimoji="0" lang="en-US" altLang="en-US" sz="4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/>
            </a:r>
            <a:br>
              <a:rPr kumimoji="0" lang="en-US" altLang="en-US" sz="4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en-US" altLang="en-US" sz="4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</a:t>
            </a:r>
            <a:r>
              <a:rPr kumimoji="0" lang="en-US" altLang="en-US" sz="4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eciprocal</a:t>
            </a:r>
          </a:p>
          <a:p>
            <a:pPr marL="688975" marR="0" lvl="0" indent="-688975" algn="l" defTabSz="685800" rtl="0" eaLnBrk="0" fontAlgn="base" latinLnBrk="0" hangingPunct="0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ClrTx/>
              <a:buSzTx/>
              <a:buFont typeface="Calibri Light" panose="020F0302020204030204" pitchFamily="34" charset="0"/>
              <a:buAutoNum type="arabicPeriod"/>
              <a:tabLst/>
              <a:defRPr/>
            </a:pPr>
            <a:endParaRPr kumimoji="0" lang="en-US" altLang="en-US" sz="48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688975" marR="0" lvl="0" indent="-688975" algn="l" defTabSz="685800" rtl="0" eaLnBrk="0" fontAlgn="base" latinLnBrk="0" hangingPunct="0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ClrTx/>
              <a:buSzTx/>
              <a:buFont typeface="Calibri Light" panose="020F0302020204030204" pitchFamily="34" charset="0"/>
              <a:buAutoNum type="arabicPeriod"/>
              <a:tabLst/>
              <a:defRPr/>
            </a:pPr>
            <a:r>
              <a:rPr kumimoji="0" lang="en-US" altLang="en-US" sz="4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</a:t>
            </a:r>
            <a:r>
              <a:rPr kumimoji="0" lang="en-US" altLang="en-US" sz="4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actor</a:t>
            </a:r>
          </a:p>
          <a:p>
            <a:pPr marL="688975" marR="0" lvl="0" indent="-688975" algn="l" defTabSz="685800" rtl="0" eaLnBrk="0" fontAlgn="base" latinLnBrk="0" hangingPunct="0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ClrTx/>
              <a:buSzTx/>
              <a:buFont typeface="Calibri Light" panose="020F0302020204030204" pitchFamily="34" charset="0"/>
              <a:buAutoNum type="arabicPeriod"/>
              <a:tabLst/>
              <a:defRPr/>
            </a:pPr>
            <a:r>
              <a:rPr kumimoji="0" lang="en-US" altLang="en-US" sz="4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</a:t>
            </a:r>
            <a:r>
              <a:rPr kumimoji="0" lang="en-US" altLang="en-US" sz="4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educe</a:t>
            </a:r>
          </a:p>
          <a:p>
            <a:pPr marL="688975" marR="0" lvl="0" indent="-688975" algn="l" defTabSz="685800" rtl="0" eaLnBrk="0" fontAlgn="base" latinLnBrk="0" hangingPunct="0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ClrTx/>
              <a:buSzTx/>
              <a:buFont typeface="Calibri Light" panose="020F0302020204030204" pitchFamily="34" charset="0"/>
              <a:buAutoNum type="arabicPeriod"/>
              <a:tabLst/>
              <a:defRPr/>
            </a:pPr>
            <a:r>
              <a:rPr kumimoji="0" lang="en-US" altLang="en-US" sz="4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</a:t>
            </a:r>
            <a:r>
              <a:rPr kumimoji="0" lang="en-US" altLang="en-US" sz="4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liminate</a:t>
            </a:r>
          </a:p>
          <a:p>
            <a:pPr marL="688975" marR="0" lvl="0" indent="-688975" algn="l" defTabSz="685800" rtl="0" eaLnBrk="0" fontAlgn="base" latinLnBrk="0" hangingPunct="0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ClrTx/>
              <a:buSzTx/>
              <a:buFont typeface="Calibri Light" panose="020F0302020204030204" pitchFamily="34" charset="0"/>
              <a:buAutoNum type="arabicPeriod"/>
              <a:tabLst/>
              <a:defRPr/>
            </a:pPr>
            <a:r>
              <a:rPr kumimoji="0" lang="en-US" altLang="en-US" sz="4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</a:t>
            </a:r>
            <a:r>
              <a:rPr kumimoji="0" lang="en-US" altLang="en-US" sz="4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etermine </a:t>
            </a:r>
            <a:r>
              <a:rPr kumimoji="0" lang="en-US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restrictions</a:t>
            </a:r>
            <a:endParaRPr kumimoji="0" lang="en-US" altLang="en-US" sz="4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19" name="Object 18"/>
          <p:cNvGraphicFramePr>
            <a:graphicFrameLocks noChangeAspect="1"/>
          </p:cNvGraphicFramePr>
          <p:nvPr>
            <p:extLst/>
          </p:nvPr>
        </p:nvGraphicFramePr>
        <p:xfrm>
          <a:off x="2703512" y="3197225"/>
          <a:ext cx="1030288" cy="1360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31" name="Equation" r:id="rId12" imgW="317160" imgH="419040" progId="Equation.DSMT4">
                  <p:embed/>
                </p:oleObj>
              </mc:Choice>
              <mc:Fallback>
                <p:oleObj name="Equation" r:id="rId12" imgW="317160" imgH="419040" progId="Equation.DSMT4">
                  <p:embed/>
                  <p:pic>
                    <p:nvPicPr>
                      <p:cNvPr id="19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03512" y="3197225"/>
                        <a:ext cx="1030288" cy="1360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228297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/>
          <p:cNvGraphicFramePr>
            <a:graphicFrameLocks noChangeAspect="1"/>
          </p:cNvGraphicFramePr>
          <p:nvPr>
            <p:extLst/>
          </p:nvPr>
        </p:nvGraphicFramePr>
        <p:xfrm>
          <a:off x="849313" y="3886200"/>
          <a:ext cx="1814512" cy="1357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59" name="Equation" r:id="rId3" imgW="558720" imgH="419040" progId="Equation.DSMT4">
                  <p:embed/>
                </p:oleObj>
              </mc:Choice>
              <mc:Fallback>
                <p:oleObj name="Equation" r:id="rId3" imgW="558720" imgH="419040" progId="Equation.DSMT4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9313" y="3886200"/>
                        <a:ext cx="1814512" cy="1357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latin typeface="Georgia" panose="02040502050405020303" pitchFamily="18" charset="0"/>
              </a:rPr>
              <a:t>EX </a:t>
            </a:r>
            <a:r>
              <a:rPr lang="en-US" altLang="en-US" dirty="0" smtClean="0">
                <a:latin typeface="Georgia" panose="02040502050405020303" pitchFamily="18" charset="0"/>
              </a:rPr>
              <a:t>5 </a:t>
            </a:r>
            <a:r>
              <a:rPr lang="en-US" altLang="en-US" dirty="0" smtClean="0">
                <a:latin typeface="Georgia" panose="02040502050405020303" pitchFamily="18" charset="0"/>
              </a:rPr>
              <a:t>			Simplify </a:t>
            </a:r>
          </a:p>
        </p:txBody>
      </p:sp>
      <p:graphicFrame>
        <p:nvGraphicFramePr>
          <p:cNvPr id="18" name="Object 17"/>
          <p:cNvGraphicFramePr>
            <a:graphicFrameLocks noChangeAspect="1"/>
          </p:cNvGraphicFramePr>
          <p:nvPr>
            <p:extLst/>
          </p:nvPr>
        </p:nvGraphicFramePr>
        <p:xfrm>
          <a:off x="1466850" y="4627563"/>
          <a:ext cx="576263" cy="576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60" name="Equation" r:id="rId5" imgW="177480" imgH="177480" progId="Equation.DSMT4">
                  <p:embed/>
                </p:oleObj>
              </mc:Choice>
              <mc:Fallback>
                <p:oleObj name="Equation" r:id="rId5" imgW="177480" imgH="177480" progId="Equation.DSMT4">
                  <p:embed/>
                  <p:pic>
                    <p:nvPicPr>
                      <p:cNvPr id="18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66850" y="4627563"/>
                        <a:ext cx="576263" cy="576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7" name="Object 3"/>
          <p:cNvGraphicFramePr>
            <a:graphicFrameLocks noChangeAspect="1"/>
          </p:cNvGraphicFramePr>
          <p:nvPr>
            <p:extLst/>
          </p:nvPr>
        </p:nvGraphicFramePr>
        <p:xfrm>
          <a:off x="1179513" y="1289050"/>
          <a:ext cx="3130550" cy="1276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61" name="Equation" r:id="rId7" imgW="965160" imgH="393480" progId="Equation.DSMT4">
                  <p:embed/>
                </p:oleObj>
              </mc:Choice>
              <mc:Fallback>
                <p:oleObj name="Equation" r:id="rId7" imgW="965160" imgH="393480" progId="Equation.DSMT4">
                  <p:embed/>
                  <p:pic>
                    <p:nvPicPr>
                      <p:cNvPr id="6147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79513" y="1289050"/>
                        <a:ext cx="3130550" cy="1276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>
            <p:extLst/>
          </p:nvPr>
        </p:nvGraphicFramePr>
        <p:xfrm>
          <a:off x="2873375" y="3968750"/>
          <a:ext cx="1774825" cy="1276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62" name="Equation" r:id="rId9" imgW="545760" imgH="393480" progId="Equation.DSMT4">
                  <p:embed/>
                </p:oleObj>
              </mc:Choice>
              <mc:Fallback>
                <p:oleObj name="Equation" r:id="rId9" imgW="545760" imgH="393480" progId="Equation.DSMT4">
                  <p:embed/>
                  <p:pic>
                    <p:nvPicPr>
                      <p:cNvPr id="2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73375" y="3968750"/>
                        <a:ext cx="1774825" cy="1276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>
            <p:extLst/>
          </p:nvPr>
        </p:nvGraphicFramePr>
        <p:xfrm>
          <a:off x="2838450" y="4586287"/>
          <a:ext cx="1770063" cy="823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63" name="Equation" r:id="rId11" imgW="545760" imgH="253800" progId="Equation.DSMT4">
                  <p:embed/>
                </p:oleObj>
              </mc:Choice>
              <mc:Fallback>
                <p:oleObj name="Equation" r:id="rId11" imgW="545760" imgH="253800" progId="Equation.DSMT4">
                  <p:embed/>
                  <p:pic>
                    <p:nvPicPr>
                      <p:cNvPr id="21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38450" y="4586287"/>
                        <a:ext cx="1770063" cy="823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0" name="Straight Connector 9"/>
          <p:cNvCxnSpPr/>
          <p:nvPr/>
        </p:nvCxnSpPr>
        <p:spPr>
          <a:xfrm flipH="1">
            <a:off x="3312868" y="4689888"/>
            <a:ext cx="1100138" cy="544513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" name="Object 12"/>
          <p:cNvGraphicFramePr>
            <a:graphicFrameLocks noChangeAspect="1"/>
          </p:cNvGraphicFramePr>
          <p:nvPr>
            <p:extLst/>
          </p:nvPr>
        </p:nvGraphicFramePr>
        <p:xfrm>
          <a:off x="953294" y="5354637"/>
          <a:ext cx="452437" cy="1276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64" name="Equation" r:id="rId13" imgW="139680" imgH="393480" progId="Equation.DSMT4">
                  <p:embed/>
                </p:oleObj>
              </mc:Choice>
              <mc:Fallback>
                <p:oleObj name="Equation" r:id="rId13" imgW="139680" imgH="393480" progId="Equation.DSMT4">
                  <p:embed/>
                  <p:pic>
                    <p:nvPicPr>
                      <p:cNvPr id="13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53294" y="5354637"/>
                        <a:ext cx="452437" cy="1276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2" name="Picture 11" descr="http://t3.gstatic.com/images?q=tbn:ANd9GcS2ufP_TXS1nJEOyFvD8mFzfx2COS0KbOk0tCQECCFpHYaoVsjQtA:blogs.technet.com/resized-image.ashx/__size/550x0/__key/communityserver-blogs-components-weblogfiles/00-00-00-91-10/6740.StickFigure_5F00_Sunglasses.png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454" r="18182"/>
          <a:stretch>
            <a:fillRect/>
          </a:stretch>
        </p:blipFill>
        <p:spPr bwMode="auto">
          <a:xfrm>
            <a:off x="8548127" y="5604837"/>
            <a:ext cx="414337" cy="113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Content Placeholder 3"/>
          <p:cNvSpPr>
            <a:spLocks noGrp="1"/>
          </p:cNvSpPr>
          <p:nvPr>
            <p:ph idx="1"/>
          </p:nvPr>
        </p:nvSpPr>
        <p:spPr>
          <a:xfrm>
            <a:off x="5181601" y="128171"/>
            <a:ext cx="3878504" cy="5311775"/>
          </a:xfrm>
        </p:spPr>
        <p:txBody>
          <a:bodyPr/>
          <a:lstStyle/>
          <a:p>
            <a:pPr marL="688975" indent="-688975">
              <a:buFont typeface="Calibri Light" panose="020F0302020204030204" pitchFamily="34" charset="0"/>
              <a:buAutoNum type="arabicPeriod"/>
            </a:pPr>
            <a:r>
              <a:rPr lang="en-US" altLang="en-US" sz="4800" dirty="0" smtClean="0">
                <a:solidFill>
                  <a:srgbClr val="FF0000"/>
                </a:solidFill>
              </a:rPr>
              <a:t>M</a:t>
            </a:r>
            <a:r>
              <a:rPr lang="en-US" altLang="en-US" sz="4800" dirty="0" smtClean="0"/>
              <a:t>ultiply </a:t>
            </a:r>
            <a:r>
              <a:rPr lang="en-US" altLang="en-US" sz="2400" dirty="0" smtClean="0"/>
              <a:t>by the</a:t>
            </a:r>
            <a:r>
              <a:rPr lang="en-US" altLang="en-US" sz="4800" dirty="0"/>
              <a:t/>
            </a:r>
            <a:br>
              <a:rPr lang="en-US" altLang="en-US" sz="4800" dirty="0"/>
            </a:br>
            <a:r>
              <a:rPr lang="en-US" altLang="en-US" sz="4800" dirty="0" smtClean="0">
                <a:solidFill>
                  <a:srgbClr val="FF0000"/>
                </a:solidFill>
              </a:rPr>
              <a:t>R</a:t>
            </a:r>
            <a:r>
              <a:rPr lang="en-US" altLang="en-US" sz="4800" dirty="0" smtClean="0"/>
              <a:t>eciprocal</a:t>
            </a:r>
          </a:p>
          <a:p>
            <a:pPr marL="688975" indent="-688975">
              <a:buFont typeface="Calibri Light" panose="020F0302020204030204" pitchFamily="34" charset="0"/>
              <a:buAutoNum type="arabicPeriod"/>
            </a:pPr>
            <a:endParaRPr lang="en-US" altLang="en-US" sz="4800" dirty="0" smtClean="0">
              <a:solidFill>
                <a:srgbClr val="FF0000"/>
              </a:solidFill>
            </a:endParaRPr>
          </a:p>
          <a:p>
            <a:pPr marL="688975" indent="-688975">
              <a:buFont typeface="Calibri Light" panose="020F0302020204030204" pitchFamily="34" charset="0"/>
              <a:buAutoNum type="arabicPeriod"/>
            </a:pPr>
            <a:r>
              <a:rPr lang="en-US" altLang="en-US" sz="4800" dirty="0" smtClean="0">
                <a:solidFill>
                  <a:srgbClr val="FF0000"/>
                </a:solidFill>
              </a:rPr>
              <a:t>F</a:t>
            </a:r>
            <a:r>
              <a:rPr lang="en-US" altLang="en-US" sz="4800" dirty="0" smtClean="0"/>
              <a:t>actor</a:t>
            </a:r>
          </a:p>
          <a:p>
            <a:pPr marL="688975" indent="-688975">
              <a:buFont typeface="Calibri Light" panose="020F0302020204030204" pitchFamily="34" charset="0"/>
              <a:buAutoNum type="arabicPeriod"/>
            </a:pPr>
            <a:r>
              <a:rPr lang="en-US" altLang="en-US" sz="4800" dirty="0" smtClean="0">
                <a:solidFill>
                  <a:srgbClr val="FF0000"/>
                </a:solidFill>
              </a:rPr>
              <a:t>R</a:t>
            </a:r>
            <a:r>
              <a:rPr lang="en-US" altLang="en-US" sz="4800" dirty="0" smtClean="0"/>
              <a:t>educe</a:t>
            </a:r>
          </a:p>
          <a:p>
            <a:pPr marL="688975" indent="-688975">
              <a:buFont typeface="Calibri Light" panose="020F0302020204030204" pitchFamily="34" charset="0"/>
              <a:buAutoNum type="arabicPeriod"/>
            </a:pPr>
            <a:r>
              <a:rPr lang="en-US" altLang="en-US" sz="4800" dirty="0" smtClean="0">
                <a:solidFill>
                  <a:srgbClr val="FF0000"/>
                </a:solidFill>
              </a:rPr>
              <a:t>E</a:t>
            </a:r>
            <a:r>
              <a:rPr lang="en-US" altLang="en-US" sz="4800" dirty="0" smtClean="0"/>
              <a:t>liminate</a:t>
            </a:r>
          </a:p>
          <a:p>
            <a:pPr marL="688975" indent="-688975">
              <a:buFont typeface="Calibri Light" panose="020F0302020204030204" pitchFamily="34" charset="0"/>
              <a:buAutoNum type="arabicPeriod"/>
            </a:pPr>
            <a:r>
              <a:rPr lang="en-US" altLang="en-US" sz="4800" dirty="0" smtClean="0">
                <a:solidFill>
                  <a:srgbClr val="FF0000"/>
                </a:solidFill>
              </a:rPr>
              <a:t>D</a:t>
            </a:r>
            <a:r>
              <a:rPr lang="en-US" altLang="en-US" sz="4800" dirty="0" smtClean="0"/>
              <a:t>etermine </a:t>
            </a:r>
            <a:r>
              <a:rPr lang="en-US" altLang="en-US" sz="2800" dirty="0" smtClean="0"/>
              <a:t>restrictions</a:t>
            </a:r>
            <a:endParaRPr lang="en-US" altLang="en-US" sz="4800" dirty="0" smtClean="0"/>
          </a:p>
        </p:txBody>
      </p:sp>
      <p:pic>
        <p:nvPicPr>
          <p:cNvPr id="17" name="Picture 2" descr="C:\Users\Nathan\AppData\Local\Microsoft\Windows\Temporary Internet Files\Content.IE5\SNZMMZNF\MC900441322[1].png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209102" flipH="1">
            <a:off x="8524314" y="5946150"/>
            <a:ext cx="146050" cy="146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9" name="Object 18"/>
          <p:cNvGraphicFramePr>
            <a:graphicFrameLocks noChangeAspect="1"/>
          </p:cNvGraphicFramePr>
          <p:nvPr>
            <p:extLst/>
          </p:nvPr>
        </p:nvGraphicFramePr>
        <p:xfrm>
          <a:off x="2571750" y="4451747"/>
          <a:ext cx="24765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65" name="Equation" r:id="rId17" imgW="75960" imgH="101520" progId="Equation.DSMT4">
                  <p:embed/>
                </p:oleObj>
              </mc:Choice>
              <mc:Fallback>
                <p:oleObj name="Equation" r:id="rId17" imgW="75960" imgH="101520" progId="Equation.DSMT4">
                  <p:embed/>
                  <p:pic>
                    <p:nvPicPr>
                      <p:cNvPr id="19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71750" y="4451747"/>
                        <a:ext cx="247650" cy="330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/>
          <p:cNvGraphicFramePr>
            <a:graphicFrameLocks noChangeAspect="1"/>
          </p:cNvGraphicFramePr>
          <p:nvPr>
            <p:extLst/>
          </p:nvPr>
        </p:nvGraphicFramePr>
        <p:xfrm>
          <a:off x="848519" y="6016625"/>
          <a:ext cx="660400" cy="576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66" name="Equation" r:id="rId19" imgW="203040" imgH="177480" progId="Equation.DSMT4">
                  <p:embed/>
                </p:oleObj>
              </mc:Choice>
              <mc:Fallback>
                <p:oleObj name="Equation" r:id="rId19" imgW="203040" imgH="177480" progId="Equation.DSMT4">
                  <p:embed/>
                  <p:pic>
                    <p:nvPicPr>
                      <p:cNvPr id="22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8519" y="6016625"/>
                        <a:ext cx="660400" cy="576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" name="Object 34"/>
          <p:cNvGraphicFramePr>
            <a:graphicFrameLocks noChangeAspect="1"/>
          </p:cNvGraphicFramePr>
          <p:nvPr>
            <p:extLst/>
          </p:nvPr>
        </p:nvGraphicFramePr>
        <p:xfrm>
          <a:off x="1054100" y="2520950"/>
          <a:ext cx="1401763" cy="1276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67" name="Equation" r:id="rId21" imgW="431640" imgH="393480" progId="Equation.DSMT4">
                  <p:embed/>
                </p:oleObj>
              </mc:Choice>
              <mc:Fallback>
                <p:oleObj name="Equation" r:id="rId21" imgW="431640" imgH="393480" progId="Equation.DSMT4">
                  <p:embed/>
                  <p:pic>
                    <p:nvPicPr>
                      <p:cNvPr id="35" name="Object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54100" y="2520950"/>
                        <a:ext cx="1401763" cy="1276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" name="Object 35"/>
          <p:cNvGraphicFramePr>
            <a:graphicFrameLocks noChangeAspect="1"/>
          </p:cNvGraphicFramePr>
          <p:nvPr>
            <p:extLst/>
          </p:nvPr>
        </p:nvGraphicFramePr>
        <p:xfrm>
          <a:off x="2419350" y="3050658"/>
          <a:ext cx="24765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68" name="Equation" r:id="rId23" imgW="75960" imgH="101520" progId="Equation.DSMT4">
                  <p:embed/>
                </p:oleObj>
              </mc:Choice>
              <mc:Fallback>
                <p:oleObj name="Equation" r:id="rId23" imgW="75960" imgH="101520" progId="Equation.DSMT4">
                  <p:embed/>
                  <p:pic>
                    <p:nvPicPr>
                      <p:cNvPr id="36" name="Object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9350" y="3050658"/>
                        <a:ext cx="247650" cy="330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" name="Object 36"/>
          <p:cNvGraphicFramePr>
            <a:graphicFrameLocks noChangeAspect="1"/>
          </p:cNvGraphicFramePr>
          <p:nvPr>
            <p:extLst/>
          </p:nvPr>
        </p:nvGraphicFramePr>
        <p:xfrm>
          <a:off x="2692400" y="2495550"/>
          <a:ext cx="1401763" cy="1276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69" name="Equation" r:id="rId24" imgW="431640" imgH="393480" progId="Equation.DSMT4">
                  <p:embed/>
                </p:oleObj>
              </mc:Choice>
              <mc:Fallback>
                <p:oleObj name="Equation" r:id="rId24" imgW="431640" imgH="393480" progId="Equation.DSMT4">
                  <p:embed/>
                  <p:pic>
                    <p:nvPicPr>
                      <p:cNvPr id="37" name="Object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92400" y="2495550"/>
                        <a:ext cx="1401763" cy="1276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25"/>
          <p:cNvGraphicFramePr>
            <a:graphicFrameLocks noChangeAspect="1"/>
          </p:cNvGraphicFramePr>
          <p:nvPr>
            <p:extLst/>
          </p:nvPr>
        </p:nvGraphicFramePr>
        <p:xfrm>
          <a:off x="1508919" y="5359945"/>
          <a:ext cx="822325" cy="1276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70" name="Equation" r:id="rId26" imgW="253800" imgH="393480" progId="Equation.DSMT4">
                  <p:embed/>
                </p:oleObj>
              </mc:Choice>
              <mc:Fallback>
                <p:oleObj name="Equation" r:id="rId26" imgW="253800" imgH="393480" progId="Equation.DSMT4">
                  <p:embed/>
                  <p:pic>
                    <p:nvPicPr>
                      <p:cNvPr id="26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08919" y="5359945"/>
                        <a:ext cx="822325" cy="1276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26"/>
          <p:cNvGraphicFramePr>
            <a:graphicFrameLocks noChangeAspect="1"/>
          </p:cNvGraphicFramePr>
          <p:nvPr>
            <p:extLst/>
          </p:nvPr>
        </p:nvGraphicFramePr>
        <p:xfrm>
          <a:off x="2747963" y="5653088"/>
          <a:ext cx="1439862" cy="577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71" name="Equation" r:id="rId28" imgW="444240" imgH="177480" progId="Equation.DSMT4">
                  <p:embed/>
                </p:oleObj>
              </mc:Choice>
              <mc:Fallback>
                <p:oleObj name="Equation" r:id="rId28" imgW="444240" imgH="177480" progId="Equation.DSMT4">
                  <p:embed/>
                  <p:pic>
                    <p:nvPicPr>
                      <p:cNvPr id="27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7963" y="5653088"/>
                        <a:ext cx="1439862" cy="577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8" name="Straight Connector 27"/>
          <p:cNvCxnSpPr/>
          <p:nvPr/>
        </p:nvCxnSpPr>
        <p:spPr>
          <a:xfrm flipH="1">
            <a:off x="1380576" y="4039642"/>
            <a:ext cx="1100138" cy="544513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66369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/>
          <p:cNvGraphicFramePr>
            <a:graphicFrameLocks noChangeAspect="1"/>
          </p:cNvGraphicFramePr>
          <p:nvPr>
            <p:extLst/>
          </p:nvPr>
        </p:nvGraphicFramePr>
        <p:xfrm>
          <a:off x="0" y="3886200"/>
          <a:ext cx="2760662" cy="1357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82" name="Equation" r:id="rId3" imgW="850680" imgH="419040" progId="Equation.DSMT4">
                  <p:embed/>
                </p:oleObj>
              </mc:Choice>
              <mc:Fallback>
                <p:oleObj name="Equation" r:id="rId3" imgW="850680" imgH="419040" progId="Equation.DSMT4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3886200"/>
                        <a:ext cx="2760662" cy="1357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latin typeface="Georgia" panose="02040502050405020303" pitchFamily="18" charset="0"/>
              </a:rPr>
              <a:t>EX </a:t>
            </a:r>
            <a:r>
              <a:rPr lang="en-US" altLang="en-US" dirty="0" smtClean="0">
                <a:latin typeface="Georgia" panose="02040502050405020303" pitchFamily="18" charset="0"/>
              </a:rPr>
              <a:t>6 </a:t>
            </a:r>
            <a:r>
              <a:rPr lang="en-US" altLang="en-US" dirty="0" smtClean="0">
                <a:latin typeface="Georgia" panose="02040502050405020303" pitchFamily="18" charset="0"/>
              </a:rPr>
              <a:t>			Simplify</a:t>
            </a:r>
          </a:p>
        </p:txBody>
      </p:sp>
      <p:graphicFrame>
        <p:nvGraphicFramePr>
          <p:cNvPr id="18" name="Object 17"/>
          <p:cNvGraphicFramePr>
            <a:graphicFrameLocks noChangeAspect="1"/>
          </p:cNvGraphicFramePr>
          <p:nvPr>
            <p:extLst/>
          </p:nvPr>
        </p:nvGraphicFramePr>
        <p:xfrm>
          <a:off x="36148" y="4593434"/>
          <a:ext cx="2801937" cy="823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83" name="Equation" r:id="rId5" imgW="863280" imgH="253800" progId="Equation.DSMT4">
                  <p:embed/>
                </p:oleObj>
              </mc:Choice>
              <mc:Fallback>
                <p:oleObj name="Equation" r:id="rId5" imgW="863280" imgH="253800" progId="Equation.DSMT4">
                  <p:embed/>
                  <p:pic>
                    <p:nvPicPr>
                      <p:cNvPr id="18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148" y="4593434"/>
                        <a:ext cx="2801937" cy="823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7" name="Object 3"/>
          <p:cNvGraphicFramePr>
            <a:graphicFrameLocks noChangeAspect="1"/>
          </p:cNvGraphicFramePr>
          <p:nvPr>
            <p:extLst/>
          </p:nvPr>
        </p:nvGraphicFramePr>
        <p:xfrm>
          <a:off x="512396" y="1248192"/>
          <a:ext cx="3952875" cy="1358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84" name="Equation" r:id="rId7" imgW="1218960" imgH="419040" progId="Equation.DSMT4">
                  <p:embed/>
                </p:oleObj>
              </mc:Choice>
              <mc:Fallback>
                <p:oleObj name="Equation" r:id="rId7" imgW="1218960" imgH="419040" progId="Equation.DSMT4">
                  <p:embed/>
                  <p:pic>
                    <p:nvPicPr>
                      <p:cNvPr id="6147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2396" y="1248192"/>
                        <a:ext cx="3952875" cy="1358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>
            <p:extLst/>
          </p:nvPr>
        </p:nvGraphicFramePr>
        <p:xfrm>
          <a:off x="2986087" y="3874691"/>
          <a:ext cx="1814513" cy="1358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85" name="Equation" r:id="rId9" imgW="558720" imgH="419040" progId="Equation.DSMT4">
                  <p:embed/>
                </p:oleObj>
              </mc:Choice>
              <mc:Fallback>
                <p:oleObj name="Equation" r:id="rId9" imgW="558720" imgH="419040" progId="Equation.DSMT4">
                  <p:embed/>
                  <p:pic>
                    <p:nvPicPr>
                      <p:cNvPr id="2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6087" y="3874691"/>
                        <a:ext cx="1814513" cy="1358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>
            <p:extLst/>
          </p:nvPr>
        </p:nvGraphicFramePr>
        <p:xfrm>
          <a:off x="3399630" y="4657298"/>
          <a:ext cx="987425" cy="576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86" name="Equation" r:id="rId11" imgW="304560" imgH="177480" progId="Equation.DSMT4">
                  <p:embed/>
                </p:oleObj>
              </mc:Choice>
              <mc:Fallback>
                <p:oleObj name="Equation" r:id="rId11" imgW="304560" imgH="177480" progId="Equation.DSMT4">
                  <p:embed/>
                  <p:pic>
                    <p:nvPicPr>
                      <p:cNvPr id="21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99630" y="4657298"/>
                        <a:ext cx="987425" cy="576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6" name="Straight Connector 5"/>
          <p:cNvCxnSpPr/>
          <p:nvPr/>
        </p:nvCxnSpPr>
        <p:spPr>
          <a:xfrm flipH="1">
            <a:off x="228600" y="3996745"/>
            <a:ext cx="1100137" cy="5461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3548062" y="3941076"/>
            <a:ext cx="1100138" cy="5461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259921" y="4765096"/>
            <a:ext cx="983730" cy="38142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3385816" y="4713287"/>
            <a:ext cx="1100138" cy="544513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" name="Object 12"/>
          <p:cNvGraphicFramePr>
            <a:graphicFrameLocks noChangeAspect="1"/>
          </p:cNvGraphicFramePr>
          <p:nvPr>
            <p:extLst/>
          </p:nvPr>
        </p:nvGraphicFramePr>
        <p:xfrm>
          <a:off x="1177925" y="5308600"/>
          <a:ext cx="1770063" cy="1358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87" name="Equation" r:id="rId13" imgW="545760" imgH="419040" progId="Equation.DSMT4">
                  <p:embed/>
                </p:oleObj>
              </mc:Choice>
              <mc:Fallback>
                <p:oleObj name="Equation" r:id="rId13" imgW="545760" imgH="419040" progId="Equation.DSMT4">
                  <p:embed/>
                  <p:pic>
                    <p:nvPicPr>
                      <p:cNvPr id="13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77925" y="5308600"/>
                        <a:ext cx="1770063" cy="1358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2" name="Picture 11" descr="http://t3.gstatic.com/images?q=tbn:ANd9GcS2ufP_TXS1nJEOyFvD8mFzfx2COS0KbOk0tCQECCFpHYaoVsjQtA:blogs.technet.com/resized-image.ashx/__size/550x0/__key/communityserver-blogs-components-weblogfiles/00-00-00-91-10/6740.StickFigure_5F00_Sunglasses.png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454" r="18182"/>
          <a:stretch>
            <a:fillRect/>
          </a:stretch>
        </p:blipFill>
        <p:spPr bwMode="auto">
          <a:xfrm>
            <a:off x="8548127" y="5604837"/>
            <a:ext cx="414337" cy="113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Content Placeholder 3"/>
          <p:cNvSpPr>
            <a:spLocks noGrp="1"/>
          </p:cNvSpPr>
          <p:nvPr>
            <p:ph idx="1"/>
          </p:nvPr>
        </p:nvSpPr>
        <p:spPr>
          <a:xfrm>
            <a:off x="5181601" y="128171"/>
            <a:ext cx="3878504" cy="5311775"/>
          </a:xfrm>
        </p:spPr>
        <p:txBody>
          <a:bodyPr/>
          <a:lstStyle/>
          <a:p>
            <a:pPr marL="688975" indent="-688975">
              <a:buFont typeface="Calibri Light" panose="020F0302020204030204" pitchFamily="34" charset="0"/>
              <a:buAutoNum type="arabicPeriod"/>
            </a:pPr>
            <a:r>
              <a:rPr lang="en-US" altLang="en-US" sz="4800" dirty="0" smtClean="0">
                <a:solidFill>
                  <a:srgbClr val="FF0000"/>
                </a:solidFill>
              </a:rPr>
              <a:t>M</a:t>
            </a:r>
            <a:r>
              <a:rPr lang="en-US" altLang="en-US" sz="4800" dirty="0" smtClean="0"/>
              <a:t>ultiply </a:t>
            </a:r>
            <a:r>
              <a:rPr lang="en-US" altLang="en-US" sz="2400" dirty="0" smtClean="0"/>
              <a:t>by the</a:t>
            </a:r>
            <a:r>
              <a:rPr lang="en-US" altLang="en-US" sz="4800" dirty="0"/>
              <a:t/>
            </a:r>
            <a:br>
              <a:rPr lang="en-US" altLang="en-US" sz="4800" dirty="0"/>
            </a:br>
            <a:r>
              <a:rPr lang="en-US" altLang="en-US" sz="4800" dirty="0" smtClean="0">
                <a:solidFill>
                  <a:srgbClr val="FF0000"/>
                </a:solidFill>
              </a:rPr>
              <a:t>R</a:t>
            </a:r>
            <a:r>
              <a:rPr lang="en-US" altLang="en-US" sz="4800" dirty="0" smtClean="0"/>
              <a:t>eciprocal</a:t>
            </a:r>
          </a:p>
          <a:p>
            <a:pPr marL="688975" indent="-688975">
              <a:buFont typeface="Calibri Light" panose="020F0302020204030204" pitchFamily="34" charset="0"/>
              <a:buAutoNum type="arabicPeriod"/>
            </a:pPr>
            <a:endParaRPr lang="en-US" altLang="en-US" sz="4800" dirty="0" smtClean="0">
              <a:solidFill>
                <a:srgbClr val="FF0000"/>
              </a:solidFill>
            </a:endParaRPr>
          </a:p>
          <a:p>
            <a:pPr marL="688975" indent="-688975">
              <a:buFont typeface="Calibri Light" panose="020F0302020204030204" pitchFamily="34" charset="0"/>
              <a:buAutoNum type="arabicPeriod"/>
            </a:pPr>
            <a:r>
              <a:rPr lang="en-US" altLang="en-US" sz="4800" dirty="0" smtClean="0">
                <a:solidFill>
                  <a:srgbClr val="FF0000"/>
                </a:solidFill>
              </a:rPr>
              <a:t>F</a:t>
            </a:r>
            <a:r>
              <a:rPr lang="en-US" altLang="en-US" sz="4800" dirty="0" smtClean="0"/>
              <a:t>actor</a:t>
            </a:r>
          </a:p>
          <a:p>
            <a:pPr marL="688975" indent="-688975">
              <a:buFont typeface="Calibri Light" panose="020F0302020204030204" pitchFamily="34" charset="0"/>
              <a:buAutoNum type="arabicPeriod"/>
            </a:pPr>
            <a:r>
              <a:rPr lang="en-US" altLang="en-US" sz="4800" dirty="0" smtClean="0">
                <a:solidFill>
                  <a:srgbClr val="FF0000"/>
                </a:solidFill>
              </a:rPr>
              <a:t>R</a:t>
            </a:r>
            <a:r>
              <a:rPr lang="en-US" altLang="en-US" sz="4800" dirty="0" smtClean="0"/>
              <a:t>educe</a:t>
            </a:r>
          </a:p>
          <a:p>
            <a:pPr marL="688975" indent="-688975">
              <a:buFont typeface="Calibri Light" panose="020F0302020204030204" pitchFamily="34" charset="0"/>
              <a:buAutoNum type="arabicPeriod"/>
            </a:pPr>
            <a:r>
              <a:rPr lang="en-US" altLang="en-US" sz="4800" dirty="0" smtClean="0">
                <a:solidFill>
                  <a:srgbClr val="FF0000"/>
                </a:solidFill>
              </a:rPr>
              <a:t>E</a:t>
            </a:r>
            <a:r>
              <a:rPr lang="en-US" altLang="en-US" sz="4800" dirty="0" smtClean="0"/>
              <a:t>liminate</a:t>
            </a:r>
          </a:p>
          <a:p>
            <a:pPr marL="688975" indent="-688975">
              <a:buFont typeface="Calibri Light" panose="020F0302020204030204" pitchFamily="34" charset="0"/>
              <a:buAutoNum type="arabicPeriod"/>
            </a:pPr>
            <a:r>
              <a:rPr lang="en-US" altLang="en-US" sz="4800" dirty="0" smtClean="0">
                <a:solidFill>
                  <a:srgbClr val="FF0000"/>
                </a:solidFill>
              </a:rPr>
              <a:t>D</a:t>
            </a:r>
            <a:r>
              <a:rPr lang="en-US" altLang="en-US" sz="4800" dirty="0" smtClean="0"/>
              <a:t>etermine </a:t>
            </a:r>
            <a:r>
              <a:rPr lang="en-US" altLang="en-US" sz="2800" dirty="0" smtClean="0"/>
              <a:t>restrictions</a:t>
            </a:r>
            <a:endParaRPr lang="en-US" altLang="en-US" sz="4800" dirty="0" smtClean="0"/>
          </a:p>
        </p:txBody>
      </p:sp>
      <p:graphicFrame>
        <p:nvGraphicFramePr>
          <p:cNvPr id="16" name="Object 15"/>
          <p:cNvGraphicFramePr>
            <a:graphicFrameLocks noChangeAspect="1"/>
          </p:cNvGraphicFramePr>
          <p:nvPr>
            <p:extLst/>
          </p:nvPr>
        </p:nvGraphicFramePr>
        <p:xfrm>
          <a:off x="3200400" y="5639594"/>
          <a:ext cx="2181225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88" name="Equation" r:id="rId16" imgW="672840" imgH="203040" progId="Equation.DSMT4">
                  <p:embed/>
                </p:oleObj>
              </mc:Choice>
              <mc:Fallback>
                <p:oleObj name="Equation" r:id="rId16" imgW="672840" imgH="203040" progId="Equation.DSMT4">
                  <p:embed/>
                  <p:pic>
                    <p:nvPicPr>
                      <p:cNvPr id="16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0" y="5639594"/>
                        <a:ext cx="2181225" cy="660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7" name="Picture 2" descr="C:\Users\Nathan\AppData\Local\Microsoft\Windows\Temporary Internet Files\Content.IE5\SNZMMZNF\MC900441322[1].png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209102" flipH="1">
            <a:off x="8524314" y="5946150"/>
            <a:ext cx="146050" cy="146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9" name="Object 18"/>
          <p:cNvGraphicFramePr>
            <a:graphicFrameLocks noChangeAspect="1"/>
          </p:cNvGraphicFramePr>
          <p:nvPr>
            <p:extLst/>
          </p:nvPr>
        </p:nvGraphicFramePr>
        <p:xfrm>
          <a:off x="2724150" y="4451747"/>
          <a:ext cx="24765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89" name="Equation" r:id="rId19" imgW="75960" imgH="101520" progId="Equation.DSMT4">
                  <p:embed/>
                </p:oleObj>
              </mc:Choice>
              <mc:Fallback>
                <p:oleObj name="Equation" r:id="rId19" imgW="75960" imgH="101520" progId="Equation.DSMT4">
                  <p:embed/>
                  <p:pic>
                    <p:nvPicPr>
                      <p:cNvPr id="19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24150" y="4451747"/>
                        <a:ext cx="247650" cy="330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/>
          <p:cNvGraphicFramePr>
            <a:graphicFrameLocks noChangeAspect="1"/>
          </p:cNvGraphicFramePr>
          <p:nvPr>
            <p:extLst/>
          </p:nvPr>
        </p:nvGraphicFramePr>
        <p:xfrm>
          <a:off x="1525588" y="6011863"/>
          <a:ext cx="1073150" cy="576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90" name="Equation" r:id="rId21" imgW="330120" imgH="177480" progId="Equation.DSMT4">
                  <p:embed/>
                </p:oleObj>
              </mc:Choice>
              <mc:Fallback>
                <p:oleObj name="Equation" r:id="rId21" imgW="330120" imgH="177480" progId="Equation.DSMT4">
                  <p:embed/>
                  <p:pic>
                    <p:nvPicPr>
                      <p:cNvPr id="22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5588" y="6011863"/>
                        <a:ext cx="1073150" cy="576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" name="Object 34"/>
          <p:cNvGraphicFramePr>
            <a:graphicFrameLocks noChangeAspect="1"/>
          </p:cNvGraphicFramePr>
          <p:nvPr>
            <p:extLst/>
          </p:nvPr>
        </p:nvGraphicFramePr>
        <p:xfrm>
          <a:off x="334169" y="2473069"/>
          <a:ext cx="2060575" cy="1358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91" name="Equation" r:id="rId23" imgW="634680" imgH="419040" progId="Equation.DSMT4">
                  <p:embed/>
                </p:oleObj>
              </mc:Choice>
              <mc:Fallback>
                <p:oleObj name="Equation" r:id="rId23" imgW="634680" imgH="419040" progId="Equation.DSMT4">
                  <p:embed/>
                  <p:pic>
                    <p:nvPicPr>
                      <p:cNvPr id="35" name="Object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4169" y="2473069"/>
                        <a:ext cx="2060575" cy="1358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" name="Object 35"/>
          <p:cNvGraphicFramePr>
            <a:graphicFrameLocks noChangeAspect="1"/>
          </p:cNvGraphicFramePr>
          <p:nvPr>
            <p:extLst/>
          </p:nvPr>
        </p:nvGraphicFramePr>
        <p:xfrm>
          <a:off x="2343150" y="3050658"/>
          <a:ext cx="24765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92" name="Equation" r:id="rId25" imgW="75960" imgH="101520" progId="Equation.DSMT4">
                  <p:embed/>
                </p:oleObj>
              </mc:Choice>
              <mc:Fallback>
                <p:oleObj name="Equation" r:id="rId25" imgW="75960" imgH="101520" progId="Equation.DSMT4">
                  <p:embed/>
                  <p:pic>
                    <p:nvPicPr>
                      <p:cNvPr id="36" name="Object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43150" y="3050658"/>
                        <a:ext cx="247650" cy="330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" name="Object 36"/>
          <p:cNvGraphicFramePr>
            <a:graphicFrameLocks noChangeAspect="1"/>
          </p:cNvGraphicFramePr>
          <p:nvPr>
            <p:extLst/>
          </p:nvPr>
        </p:nvGraphicFramePr>
        <p:xfrm>
          <a:off x="2628793" y="2529284"/>
          <a:ext cx="1443038" cy="1276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93" name="Equation" r:id="rId26" imgW="444240" imgH="393480" progId="Equation.DSMT4">
                  <p:embed/>
                </p:oleObj>
              </mc:Choice>
              <mc:Fallback>
                <p:oleObj name="Equation" r:id="rId26" imgW="444240" imgH="393480" progId="Equation.DSMT4">
                  <p:embed/>
                  <p:pic>
                    <p:nvPicPr>
                      <p:cNvPr id="37" name="Object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8793" y="2529284"/>
                        <a:ext cx="1443038" cy="1276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80969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65125"/>
            <a:ext cx="8610600" cy="1325563"/>
          </a:xfrm>
        </p:spPr>
        <p:txBody>
          <a:bodyPr/>
          <a:lstStyle/>
          <a:p>
            <a:pPr eaLnBrk="1" hangingPunct="1"/>
            <a:r>
              <a:rPr lang="en-US" altLang="en-US" sz="4800" smtClean="0">
                <a:latin typeface="Georgia" panose="02040502050405020303" pitchFamily="18" charset="0"/>
              </a:rPr>
              <a:t>Simplifying Rational Expressions</a:t>
            </a:r>
          </a:p>
        </p:txBody>
      </p:sp>
      <p:sp>
        <p:nvSpPr>
          <p:cNvPr id="4099" name="Content Placeholder 3"/>
          <p:cNvSpPr>
            <a:spLocks noGrp="1"/>
          </p:cNvSpPr>
          <p:nvPr>
            <p:ph idx="1"/>
          </p:nvPr>
        </p:nvSpPr>
        <p:spPr>
          <a:xfrm>
            <a:off x="3984625" y="1143000"/>
            <a:ext cx="5187950" cy="4351337"/>
          </a:xfrm>
        </p:spPr>
        <p:txBody>
          <a:bodyPr/>
          <a:lstStyle/>
          <a:p>
            <a:pPr marL="801688" indent="-801688">
              <a:buFont typeface="Calibri Light" panose="020F0302020204030204" pitchFamily="34" charset="0"/>
              <a:buAutoNum type="arabicPeriod"/>
            </a:pPr>
            <a:r>
              <a:rPr lang="en-US" altLang="en-US" sz="6600" dirty="0" smtClean="0">
                <a:solidFill>
                  <a:srgbClr val="FF0000"/>
                </a:solidFill>
              </a:rPr>
              <a:t>F</a:t>
            </a:r>
            <a:r>
              <a:rPr lang="en-US" altLang="en-US" sz="6600" dirty="0" smtClean="0"/>
              <a:t>actor</a:t>
            </a:r>
          </a:p>
          <a:p>
            <a:pPr marL="801688" indent="-801688">
              <a:buFont typeface="Calibri Light" panose="020F0302020204030204" pitchFamily="34" charset="0"/>
              <a:buAutoNum type="arabicPeriod"/>
            </a:pPr>
            <a:r>
              <a:rPr lang="en-US" altLang="en-US" sz="6600" dirty="0" smtClean="0">
                <a:solidFill>
                  <a:srgbClr val="FF0000"/>
                </a:solidFill>
              </a:rPr>
              <a:t>R</a:t>
            </a:r>
            <a:r>
              <a:rPr lang="en-US" altLang="en-US" sz="6600" dirty="0" smtClean="0"/>
              <a:t>educe </a:t>
            </a:r>
            <a:br>
              <a:rPr lang="en-US" altLang="en-US" sz="6600" dirty="0" smtClean="0"/>
            </a:br>
            <a:r>
              <a:rPr lang="en-US" altLang="en-US" sz="4000" dirty="0" smtClean="0"/>
              <a:t>coefficients</a:t>
            </a:r>
            <a:endParaRPr lang="en-US" altLang="en-US" sz="4800" dirty="0" smtClean="0"/>
          </a:p>
          <a:p>
            <a:pPr marL="801688" indent="-801688">
              <a:buFont typeface="Calibri Light" panose="020F0302020204030204" pitchFamily="34" charset="0"/>
              <a:buAutoNum type="arabicPeriod"/>
            </a:pPr>
            <a:r>
              <a:rPr lang="en-US" altLang="en-US" sz="6600" dirty="0" smtClean="0">
                <a:solidFill>
                  <a:srgbClr val="FF0000"/>
                </a:solidFill>
              </a:rPr>
              <a:t>E</a:t>
            </a:r>
            <a:r>
              <a:rPr lang="en-US" altLang="en-US" sz="6600" dirty="0" smtClean="0"/>
              <a:t>liminate </a:t>
            </a:r>
            <a:br>
              <a:rPr lang="en-US" altLang="en-US" sz="6600" dirty="0" smtClean="0"/>
            </a:br>
            <a:r>
              <a:rPr lang="en-US" altLang="en-US" sz="4000" dirty="0" smtClean="0">
                <a:solidFill>
                  <a:srgbClr val="000000"/>
                </a:solidFill>
              </a:rPr>
              <a:t>common factors</a:t>
            </a:r>
            <a:endParaRPr lang="en-US" altLang="en-US" sz="6600" dirty="0" smtClean="0"/>
          </a:p>
          <a:p>
            <a:pPr marL="801688" indent="-801688">
              <a:buFont typeface="Calibri Light" panose="020F0302020204030204" pitchFamily="34" charset="0"/>
              <a:buAutoNum type="arabicPeriod"/>
            </a:pPr>
            <a:r>
              <a:rPr lang="en-US" altLang="en-US" sz="6600" dirty="0" smtClean="0">
                <a:solidFill>
                  <a:srgbClr val="FF0000"/>
                </a:solidFill>
              </a:rPr>
              <a:t>D</a:t>
            </a:r>
            <a:r>
              <a:rPr lang="en-US" altLang="en-US" sz="6600" dirty="0" smtClean="0"/>
              <a:t>etermine </a:t>
            </a:r>
            <a:r>
              <a:rPr lang="en-US" altLang="en-US" sz="4000" dirty="0" smtClean="0"/>
              <a:t>restrictions</a:t>
            </a:r>
            <a:endParaRPr lang="en-US" altLang="en-US" sz="5400" dirty="0" smtClean="0"/>
          </a:p>
        </p:txBody>
      </p:sp>
      <p:grpSp>
        <p:nvGrpSpPr>
          <p:cNvPr id="4100" name="Group 4"/>
          <p:cNvGrpSpPr>
            <a:grpSpLocks/>
          </p:cNvGrpSpPr>
          <p:nvPr/>
        </p:nvGrpSpPr>
        <p:grpSpPr bwMode="auto">
          <a:xfrm>
            <a:off x="412750" y="2857500"/>
            <a:ext cx="1416050" cy="3676650"/>
            <a:chOff x="6096000" y="2438400"/>
            <a:chExt cx="1371600" cy="3562350"/>
          </a:xfrm>
        </p:grpSpPr>
        <p:pic>
          <p:nvPicPr>
            <p:cNvPr id="4104" name="Picture 8" descr="http://t3.gstatic.com/images?q=tbn:ANd9GcS2ufP_TXS1nJEOyFvD8mFzfx2COS0KbOk0tCQECCFpHYaoVsjQtA:blogs.technet.com/resized-image.ashx/__size/550x0/__key/communityserver-blogs-components-weblogfiles/00-00-00-91-10/6740.StickFigure_5F00_Sunglasses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8182" r="45454"/>
            <a:stretch>
              <a:fillRect/>
            </a:stretch>
          </p:blipFill>
          <p:spPr bwMode="auto">
            <a:xfrm>
              <a:off x="6096000" y="2438400"/>
              <a:ext cx="1295400" cy="35623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105" name="Picture 2" descr="C:\Users\Nathan\AppData\Local\Microsoft\Windows\Temporary Internet Files\Content.IE5\SNZMMZNF\MC900441322[1]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-1209102">
              <a:off x="7010400" y="3505200"/>
              <a:ext cx="4572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2" name="Oval Callout 11"/>
          <p:cNvSpPr/>
          <p:nvPr/>
        </p:nvSpPr>
        <p:spPr bwMode="auto">
          <a:xfrm>
            <a:off x="1327150" y="2716213"/>
            <a:ext cx="1847850" cy="895350"/>
          </a:xfrm>
          <a:prstGeom prst="wedgeEllipseCallout">
            <a:avLst>
              <a:gd name="adj1" fmla="val -43352"/>
              <a:gd name="adj2" fmla="val 6664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103" name="Content Placeholder 2"/>
          <p:cNvSpPr txBox="1">
            <a:spLocks/>
          </p:cNvSpPr>
          <p:nvPr/>
        </p:nvSpPr>
        <p:spPr bwMode="auto">
          <a:xfrm>
            <a:off x="1241425" y="2757488"/>
            <a:ext cx="1958975" cy="1052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71450" indent="-171450" defTabSz="685800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514350" indent="-1714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857250" indent="-1714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200150" indent="-1714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1543050" indent="-1714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000250" indent="-17145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457450" indent="-17145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2914650" indent="-17145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371850" indent="-17145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en-US" altLang="en-US" b="1">
                <a:solidFill>
                  <a:schemeClr val="bg1"/>
                </a:solidFill>
              </a:rPr>
              <a:t>Hi!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en-US" altLang="en-US" b="1">
                <a:solidFill>
                  <a:schemeClr val="bg1"/>
                </a:solidFill>
              </a:rPr>
              <a:t>I’m Fred!</a:t>
            </a:r>
          </a:p>
          <a:p>
            <a:endParaRPr lang="en-US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4103" grpId="0"/>
      <p:bldP spid="4103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Georgia" panose="02040502050405020303" pitchFamily="18" charset="0"/>
              </a:rPr>
              <a:t>EX 1 		    		Simplify		</a:t>
            </a:r>
          </a:p>
        </p:txBody>
      </p:sp>
      <p:graphicFrame>
        <p:nvGraphicFramePr>
          <p:cNvPr id="5123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53183651"/>
              </p:ext>
            </p:extLst>
          </p:nvPr>
        </p:nvGraphicFramePr>
        <p:xfrm>
          <a:off x="1414463" y="1371600"/>
          <a:ext cx="1154112" cy="1358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97" name="Equation" r:id="rId3" imgW="355320" imgH="419040" progId="Equation.DSMT4">
                  <p:embed/>
                </p:oleObj>
              </mc:Choice>
              <mc:Fallback>
                <p:oleObj name="Equation" r:id="rId3" imgW="355320" imgH="41904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14463" y="1371600"/>
                        <a:ext cx="1154112" cy="1358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33455084"/>
              </p:ext>
            </p:extLst>
          </p:nvPr>
        </p:nvGraphicFramePr>
        <p:xfrm>
          <a:off x="1744663" y="3098800"/>
          <a:ext cx="493712" cy="1276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98" name="Equation" r:id="rId5" imgW="152280" imgH="393480" progId="Equation.DSMT4">
                  <p:embed/>
                </p:oleObj>
              </mc:Choice>
              <mc:Fallback>
                <p:oleObj name="Equation" r:id="rId5" imgW="152280" imgH="39348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44663" y="3098800"/>
                        <a:ext cx="493712" cy="1276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Content Placeholder 3"/>
          <p:cNvSpPr>
            <a:spLocks noGrp="1"/>
          </p:cNvSpPr>
          <p:nvPr>
            <p:ph idx="1"/>
          </p:nvPr>
        </p:nvSpPr>
        <p:spPr>
          <a:xfrm>
            <a:off x="4114800" y="1560513"/>
            <a:ext cx="5029200" cy="4352925"/>
          </a:xfrm>
        </p:spPr>
        <p:txBody>
          <a:bodyPr/>
          <a:lstStyle/>
          <a:p>
            <a:pPr marL="1143000" indent="-1143000">
              <a:buFont typeface="Calibri Light" panose="020F0302020204030204" pitchFamily="34" charset="0"/>
              <a:buAutoNum type="arabicPeriod"/>
            </a:pPr>
            <a:r>
              <a:rPr lang="en-US" altLang="en-US" sz="6600" dirty="0" smtClean="0">
                <a:solidFill>
                  <a:srgbClr val="FF0000"/>
                </a:solidFill>
              </a:rPr>
              <a:t>F</a:t>
            </a:r>
            <a:r>
              <a:rPr lang="en-US" altLang="en-US" sz="6600" dirty="0" smtClean="0"/>
              <a:t>actor</a:t>
            </a:r>
          </a:p>
          <a:p>
            <a:pPr marL="1143000" indent="-1143000">
              <a:buFont typeface="Calibri Light" panose="020F0302020204030204" pitchFamily="34" charset="0"/>
              <a:buAutoNum type="arabicPeriod"/>
            </a:pPr>
            <a:r>
              <a:rPr lang="en-US" altLang="en-US" sz="6600" dirty="0" smtClean="0">
                <a:solidFill>
                  <a:srgbClr val="FF0000"/>
                </a:solidFill>
              </a:rPr>
              <a:t>R</a:t>
            </a:r>
            <a:r>
              <a:rPr lang="en-US" altLang="en-US" sz="6600" dirty="0" smtClean="0"/>
              <a:t>educe</a:t>
            </a:r>
          </a:p>
          <a:p>
            <a:pPr marL="1143000" indent="-1143000">
              <a:buFont typeface="Calibri Light" panose="020F0302020204030204" pitchFamily="34" charset="0"/>
              <a:buAutoNum type="arabicPeriod"/>
            </a:pPr>
            <a:r>
              <a:rPr lang="en-US" altLang="en-US" sz="6600" dirty="0" smtClean="0">
                <a:solidFill>
                  <a:srgbClr val="FF0000"/>
                </a:solidFill>
              </a:rPr>
              <a:t>E</a:t>
            </a:r>
            <a:r>
              <a:rPr lang="en-US" altLang="en-US" sz="6600" dirty="0" smtClean="0"/>
              <a:t>liminate</a:t>
            </a:r>
          </a:p>
          <a:p>
            <a:pPr marL="1143000" indent="-1143000">
              <a:buFont typeface="Calibri Light" panose="020F0302020204030204" pitchFamily="34" charset="0"/>
              <a:buAutoNum type="arabicPeriod"/>
            </a:pPr>
            <a:r>
              <a:rPr lang="en-US" altLang="en-US" sz="6600" dirty="0" smtClean="0">
                <a:solidFill>
                  <a:srgbClr val="FF0000"/>
                </a:solidFill>
              </a:rPr>
              <a:t>D</a:t>
            </a:r>
            <a:r>
              <a:rPr lang="en-US" altLang="en-US" sz="6600" dirty="0" smtClean="0"/>
              <a:t>etermine </a:t>
            </a:r>
            <a:r>
              <a:rPr lang="en-US" altLang="en-US" sz="4000" dirty="0" smtClean="0"/>
              <a:t>restrictions</a:t>
            </a:r>
            <a:endParaRPr lang="en-US" altLang="en-US" sz="6600" dirty="0" smtClean="0"/>
          </a:p>
        </p:txBody>
      </p:sp>
      <p:grpSp>
        <p:nvGrpSpPr>
          <p:cNvPr id="9" name="Group 8"/>
          <p:cNvGrpSpPr>
            <a:grpSpLocks/>
          </p:cNvGrpSpPr>
          <p:nvPr/>
        </p:nvGrpSpPr>
        <p:grpSpPr bwMode="auto">
          <a:xfrm>
            <a:off x="412750" y="4810125"/>
            <a:ext cx="663575" cy="1724025"/>
            <a:chOff x="6096000" y="2438400"/>
            <a:chExt cx="1371600" cy="3562350"/>
          </a:xfrm>
        </p:grpSpPr>
        <p:pic>
          <p:nvPicPr>
            <p:cNvPr id="5129" name="Picture 9" descr="http://t3.gstatic.com/images?q=tbn:ANd9GcS2ufP_TXS1nJEOyFvD8mFzfx2COS0KbOk0tCQECCFpHYaoVsjQtA:blogs.technet.com/resized-image.ashx/__size/550x0/__key/communityserver-blogs-components-weblogfiles/00-00-00-91-10/6740.StickFigure_5F00_Sunglasses.png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8182" r="45454"/>
            <a:stretch>
              <a:fillRect/>
            </a:stretch>
          </p:blipFill>
          <p:spPr bwMode="auto">
            <a:xfrm>
              <a:off x="6096000" y="2438400"/>
              <a:ext cx="1295400" cy="35623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130" name="Picture 2" descr="C:\Users\Nathan\AppData\Local\Microsoft\Windows\Temporary Internet Files\Content.IE5\SNZMMZNF\MC900441322[1].png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-1209102">
              <a:off x="7010400" y="3505200"/>
              <a:ext cx="4572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2505229"/>
              </p:ext>
            </p:extLst>
          </p:nvPr>
        </p:nvGraphicFramePr>
        <p:xfrm>
          <a:off x="2320009" y="3448050"/>
          <a:ext cx="1150937" cy="577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99" name="Equation" r:id="rId9" imgW="355320" imgH="177480" progId="Equation.DSMT4">
                  <p:embed/>
                </p:oleObj>
              </mc:Choice>
              <mc:Fallback>
                <p:oleObj name="Equation" r:id="rId9" imgW="355320" imgH="177480" progId="Equation.DSMT4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20009" y="3448050"/>
                        <a:ext cx="1150937" cy="577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27062" y="-179254"/>
            <a:ext cx="7886700" cy="1325563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latin typeface="Georgia" panose="02040502050405020303" pitchFamily="18" charset="0"/>
              </a:rPr>
              <a:t>EX 2 		    		Simplify		</a:t>
            </a:r>
          </a:p>
        </p:txBody>
      </p:sp>
      <p:graphicFrame>
        <p:nvGraphicFramePr>
          <p:cNvPr id="5123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31288210"/>
              </p:ext>
            </p:extLst>
          </p:nvPr>
        </p:nvGraphicFramePr>
        <p:xfrm>
          <a:off x="1332300" y="523741"/>
          <a:ext cx="1443038" cy="1358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74" name="Equation" r:id="rId3" imgW="444240" imgH="419040" progId="Equation.DSMT4">
                  <p:embed/>
                </p:oleObj>
              </mc:Choice>
              <mc:Fallback>
                <p:oleObj name="Equation" r:id="rId3" imgW="444240" imgH="419040" progId="Equation.DSMT4">
                  <p:embed/>
                  <p:pic>
                    <p:nvPicPr>
                      <p:cNvPr id="5123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2300" y="523741"/>
                        <a:ext cx="1443038" cy="1358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63186365"/>
              </p:ext>
            </p:extLst>
          </p:nvPr>
        </p:nvGraphicFramePr>
        <p:xfrm>
          <a:off x="1106081" y="1882641"/>
          <a:ext cx="1895475" cy="152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75" name="Equation" r:id="rId5" imgW="583920" imgH="469800" progId="Equation.DSMT4">
                  <p:embed/>
                </p:oleObj>
              </mc:Choice>
              <mc:Fallback>
                <p:oleObj name="Equation" r:id="rId5" imgW="583920" imgH="469800" progId="Equation.DSMT4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06081" y="1882641"/>
                        <a:ext cx="1895475" cy="152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04210970"/>
              </p:ext>
            </p:extLst>
          </p:nvPr>
        </p:nvGraphicFramePr>
        <p:xfrm>
          <a:off x="1107669" y="3286125"/>
          <a:ext cx="1893887" cy="152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76" name="Equation" r:id="rId7" imgW="583920" imgH="469800" progId="Equation.DSMT4">
                  <p:embed/>
                </p:oleObj>
              </mc:Choice>
              <mc:Fallback>
                <p:oleObj name="Equation" r:id="rId7" imgW="583920" imgH="469800" progId="Equation.DSMT4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07669" y="3286125"/>
                        <a:ext cx="1893887" cy="152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Content Placeholder 3"/>
          <p:cNvSpPr>
            <a:spLocks noGrp="1"/>
          </p:cNvSpPr>
          <p:nvPr>
            <p:ph idx="1"/>
          </p:nvPr>
        </p:nvSpPr>
        <p:spPr>
          <a:xfrm>
            <a:off x="4114800" y="1560513"/>
            <a:ext cx="5029200" cy="4352925"/>
          </a:xfrm>
        </p:spPr>
        <p:txBody>
          <a:bodyPr/>
          <a:lstStyle/>
          <a:p>
            <a:pPr marL="1143000" indent="-1143000">
              <a:buFont typeface="Calibri Light" panose="020F0302020204030204" pitchFamily="34" charset="0"/>
              <a:buAutoNum type="arabicPeriod"/>
            </a:pPr>
            <a:r>
              <a:rPr lang="en-US" altLang="en-US" sz="6600" dirty="0" smtClean="0">
                <a:solidFill>
                  <a:srgbClr val="FF0000"/>
                </a:solidFill>
              </a:rPr>
              <a:t>F</a:t>
            </a:r>
            <a:r>
              <a:rPr lang="en-US" altLang="en-US" sz="6600" dirty="0" smtClean="0"/>
              <a:t>actor</a:t>
            </a:r>
          </a:p>
          <a:p>
            <a:pPr marL="1143000" indent="-1143000">
              <a:buFont typeface="Calibri Light" panose="020F0302020204030204" pitchFamily="34" charset="0"/>
              <a:buAutoNum type="arabicPeriod"/>
            </a:pPr>
            <a:r>
              <a:rPr lang="en-US" altLang="en-US" sz="6600" dirty="0" smtClean="0">
                <a:solidFill>
                  <a:srgbClr val="FF0000"/>
                </a:solidFill>
              </a:rPr>
              <a:t>R</a:t>
            </a:r>
            <a:r>
              <a:rPr lang="en-US" altLang="en-US" sz="6600" dirty="0" smtClean="0"/>
              <a:t>educe</a:t>
            </a:r>
          </a:p>
          <a:p>
            <a:pPr marL="1143000" indent="-1143000">
              <a:buFont typeface="Calibri Light" panose="020F0302020204030204" pitchFamily="34" charset="0"/>
              <a:buAutoNum type="arabicPeriod"/>
            </a:pPr>
            <a:r>
              <a:rPr lang="en-US" altLang="en-US" sz="6600" dirty="0" smtClean="0">
                <a:solidFill>
                  <a:srgbClr val="FF0000"/>
                </a:solidFill>
              </a:rPr>
              <a:t>E</a:t>
            </a:r>
            <a:r>
              <a:rPr lang="en-US" altLang="en-US" sz="6600" dirty="0" smtClean="0"/>
              <a:t>liminate</a:t>
            </a:r>
          </a:p>
          <a:p>
            <a:pPr marL="1143000" indent="-1143000">
              <a:buFont typeface="Calibri Light" panose="020F0302020204030204" pitchFamily="34" charset="0"/>
              <a:buAutoNum type="arabicPeriod"/>
            </a:pPr>
            <a:r>
              <a:rPr lang="en-US" altLang="en-US" sz="6600" dirty="0" smtClean="0">
                <a:solidFill>
                  <a:srgbClr val="FF0000"/>
                </a:solidFill>
              </a:rPr>
              <a:t>D</a:t>
            </a:r>
            <a:r>
              <a:rPr lang="en-US" altLang="en-US" sz="6600" dirty="0" smtClean="0"/>
              <a:t>etermine </a:t>
            </a:r>
            <a:r>
              <a:rPr lang="en-US" altLang="en-US" sz="4000" dirty="0" smtClean="0"/>
              <a:t>restrictions</a:t>
            </a:r>
            <a:endParaRPr lang="en-US" altLang="en-US" sz="6600" dirty="0" smtClean="0"/>
          </a:p>
        </p:txBody>
      </p:sp>
      <p:grpSp>
        <p:nvGrpSpPr>
          <p:cNvPr id="9" name="Group 8"/>
          <p:cNvGrpSpPr>
            <a:grpSpLocks/>
          </p:cNvGrpSpPr>
          <p:nvPr/>
        </p:nvGrpSpPr>
        <p:grpSpPr bwMode="auto">
          <a:xfrm>
            <a:off x="412750" y="4810125"/>
            <a:ext cx="663575" cy="1724025"/>
            <a:chOff x="6096000" y="2438400"/>
            <a:chExt cx="1371600" cy="3562350"/>
          </a:xfrm>
        </p:grpSpPr>
        <p:pic>
          <p:nvPicPr>
            <p:cNvPr id="5129" name="Picture 9" descr="http://t3.gstatic.com/images?q=tbn:ANd9GcS2ufP_TXS1nJEOyFvD8mFzfx2COS0KbOk0tCQECCFpHYaoVsjQtA:blogs.technet.com/resized-image.ashx/__size/550x0/__key/communityserver-blogs-components-weblogfiles/00-00-00-91-10/6740.StickFigure_5F00_Sunglasses.png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8182" r="45454"/>
            <a:stretch>
              <a:fillRect/>
            </a:stretch>
          </p:blipFill>
          <p:spPr bwMode="auto">
            <a:xfrm>
              <a:off x="6096000" y="2438400"/>
              <a:ext cx="1295400" cy="35623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130" name="Picture 2" descr="C:\Users\Nathan\AppData\Local\Microsoft\Windows\Temporary Internet Files\Content.IE5\SNZMMZNF\MC900441322[1].png"/>
            <p:cNvPicPr>
              <a:picLocks noChangeAspect="1" noChangeArrowheads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-1209102">
              <a:off x="7010400" y="3505200"/>
              <a:ext cx="4572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95483126"/>
              </p:ext>
            </p:extLst>
          </p:nvPr>
        </p:nvGraphicFramePr>
        <p:xfrm>
          <a:off x="3012571" y="5494752"/>
          <a:ext cx="1481138" cy="577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77" name="Equation" r:id="rId11" imgW="457200" imgH="177480" progId="Equation.DSMT4">
                  <p:embed/>
                </p:oleObj>
              </mc:Choice>
              <mc:Fallback>
                <p:oleObj name="Equation" r:id="rId11" imgW="457200" imgH="177480" progId="Equation.DSMT4">
                  <p:embed/>
                  <p:pic>
                    <p:nvPicPr>
                      <p:cNvPr id="11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12571" y="5494752"/>
                        <a:ext cx="1481138" cy="577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52367508"/>
              </p:ext>
            </p:extLst>
          </p:nvPr>
        </p:nvGraphicFramePr>
        <p:xfrm>
          <a:off x="1244423" y="4750703"/>
          <a:ext cx="1481138" cy="1358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78" name="Equation" r:id="rId13" imgW="457200" imgH="419040" progId="Equation.DSMT4">
                  <p:embed/>
                </p:oleObj>
              </mc:Choice>
              <mc:Fallback>
                <p:oleObj name="Equation" r:id="rId13" imgW="457200" imgH="419040" progId="Equation.DSMT4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44423" y="4750703"/>
                        <a:ext cx="1481138" cy="1358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61500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latin typeface="Georgia" panose="02040502050405020303" pitchFamily="18" charset="0"/>
              </a:rPr>
              <a:t>EX 3 		    		Simplify		</a:t>
            </a:r>
          </a:p>
        </p:txBody>
      </p:sp>
      <p:graphicFrame>
        <p:nvGraphicFramePr>
          <p:cNvPr id="5123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69004063"/>
              </p:ext>
            </p:extLst>
          </p:nvPr>
        </p:nvGraphicFramePr>
        <p:xfrm>
          <a:off x="817563" y="1371600"/>
          <a:ext cx="2349500" cy="1358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89" name="Equation" r:id="rId3" imgW="723600" imgH="419040" progId="Equation.DSMT4">
                  <p:embed/>
                </p:oleObj>
              </mc:Choice>
              <mc:Fallback>
                <p:oleObj name="Equation" r:id="rId3" imgW="723600" imgH="419040" progId="Equation.DSMT4">
                  <p:embed/>
                  <p:pic>
                    <p:nvPicPr>
                      <p:cNvPr id="5123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7563" y="1371600"/>
                        <a:ext cx="2349500" cy="1358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92891268"/>
              </p:ext>
            </p:extLst>
          </p:nvPr>
        </p:nvGraphicFramePr>
        <p:xfrm>
          <a:off x="612775" y="2847975"/>
          <a:ext cx="2760663" cy="1522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90" name="Equation" r:id="rId5" imgW="850680" imgH="469800" progId="Equation.DSMT4">
                  <p:embed/>
                </p:oleObj>
              </mc:Choice>
              <mc:Fallback>
                <p:oleObj name="Equation" r:id="rId5" imgW="850680" imgH="469800" progId="Equation.DSMT4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2775" y="2847975"/>
                        <a:ext cx="2760663" cy="1522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345301"/>
              </p:ext>
            </p:extLst>
          </p:nvPr>
        </p:nvGraphicFramePr>
        <p:xfrm>
          <a:off x="1603375" y="4370388"/>
          <a:ext cx="904875" cy="1274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91" name="Equation" r:id="rId7" imgW="279360" imgH="393480" progId="Equation.DSMT4">
                  <p:embed/>
                </p:oleObj>
              </mc:Choice>
              <mc:Fallback>
                <p:oleObj name="Equation" r:id="rId7" imgW="279360" imgH="393480" progId="Equation.DSMT4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3375" y="4370388"/>
                        <a:ext cx="904875" cy="1274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Content Placeholder 3"/>
          <p:cNvSpPr>
            <a:spLocks noGrp="1"/>
          </p:cNvSpPr>
          <p:nvPr>
            <p:ph idx="1"/>
          </p:nvPr>
        </p:nvSpPr>
        <p:spPr>
          <a:xfrm>
            <a:off x="4114800" y="1560513"/>
            <a:ext cx="5029200" cy="4352925"/>
          </a:xfrm>
        </p:spPr>
        <p:txBody>
          <a:bodyPr/>
          <a:lstStyle/>
          <a:p>
            <a:pPr marL="1143000" indent="-1143000">
              <a:buFont typeface="Calibri Light" panose="020F0302020204030204" pitchFamily="34" charset="0"/>
              <a:buAutoNum type="arabicPeriod"/>
            </a:pPr>
            <a:r>
              <a:rPr lang="en-US" altLang="en-US" sz="6600" dirty="0" smtClean="0">
                <a:solidFill>
                  <a:srgbClr val="FF0000"/>
                </a:solidFill>
              </a:rPr>
              <a:t>F</a:t>
            </a:r>
            <a:r>
              <a:rPr lang="en-US" altLang="en-US" sz="6600" dirty="0" smtClean="0"/>
              <a:t>actor</a:t>
            </a:r>
          </a:p>
          <a:p>
            <a:pPr marL="1143000" indent="-1143000">
              <a:buFont typeface="Calibri Light" panose="020F0302020204030204" pitchFamily="34" charset="0"/>
              <a:buAutoNum type="arabicPeriod"/>
            </a:pPr>
            <a:r>
              <a:rPr lang="en-US" altLang="en-US" sz="6600" dirty="0" smtClean="0">
                <a:solidFill>
                  <a:srgbClr val="FF0000"/>
                </a:solidFill>
              </a:rPr>
              <a:t>R</a:t>
            </a:r>
            <a:r>
              <a:rPr lang="en-US" altLang="en-US" sz="6600" dirty="0" smtClean="0"/>
              <a:t>educe</a:t>
            </a:r>
          </a:p>
          <a:p>
            <a:pPr marL="1143000" indent="-1143000">
              <a:buFont typeface="Calibri Light" panose="020F0302020204030204" pitchFamily="34" charset="0"/>
              <a:buAutoNum type="arabicPeriod"/>
            </a:pPr>
            <a:r>
              <a:rPr lang="en-US" altLang="en-US" sz="6600" dirty="0" smtClean="0">
                <a:solidFill>
                  <a:srgbClr val="FF0000"/>
                </a:solidFill>
              </a:rPr>
              <a:t>E</a:t>
            </a:r>
            <a:r>
              <a:rPr lang="en-US" altLang="en-US" sz="6600" dirty="0" smtClean="0"/>
              <a:t>liminate</a:t>
            </a:r>
          </a:p>
          <a:p>
            <a:pPr marL="1143000" indent="-1143000">
              <a:buFont typeface="Calibri Light" panose="020F0302020204030204" pitchFamily="34" charset="0"/>
              <a:buAutoNum type="arabicPeriod"/>
            </a:pPr>
            <a:r>
              <a:rPr lang="en-US" altLang="en-US" sz="6600" dirty="0" smtClean="0">
                <a:solidFill>
                  <a:srgbClr val="FF0000"/>
                </a:solidFill>
              </a:rPr>
              <a:t>D</a:t>
            </a:r>
            <a:r>
              <a:rPr lang="en-US" altLang="en-US" sz="6600" dirty="0" smtClean="0"/>
              <a:t>etermine </a:t>
            </a:r>
            <a:r>
              <a:rPr lang="en-US" altLang="en-US" sz="4000" dirty="0" smtClean="0"/>
              <a:t>restrictions</a:t>
            </a:r>
            <a:endParaRPr lang="en-US" altLang="en-US" sz="6600" dirty="0" smtClean="0"/>
          </a:p>
        </p:txBody>
      </p:sp>
      <p:grpSp>
        <p:nvGrpSpPr>
          <p:cNvPr id="9" name="Group 8"/>
          <p:cNvGrpSpPr>
            <a:grpSpLocks/>
          </p:cNvGrpSpPr>
          <p:nvPr/>
        </p:nvGrpSpPr>
        <p:grpSpPr bwMode="auto">
          <a:xfrm>
            <a:off x="412750" y="4810125"/>
            <a:ext cx="663575" cy="1724025"/>
            <a:chOff x="6096000" y="2438400"/>
            <a:chExt cx="1371600" cy="3562350"/>
          </a:xfrm>
        </p:grpSpPr>
        <p:pic>
          <p:nvPicPr>
            <p:cNvPr id="5129" name="Picture 9" descr="http://t3.gstatic.com/images?q=tbn:ANd9GcS2ufP_TXS1nJEOyFvD8mFzfx2COS0KbOk0tCQECCFpHYaoVsjQtA:blogs.technet.com/resized-image.ashx/__size/550x0/__key/communityserver-blogs-components-weblogfiles/00-00-00-91-10/6740.StickFigure_5F00_Sunglasses.png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8182" r="45454"/>
            <a:stretch>
              <a:fillRect/>
            </a:stretch>
          </p:blipFill>
          <p:spPr bwMode="auto">
            <a:xfrm>
              <a:off x="6096000" y="2438400"/>
              <a:ext cx="1295400" cy="35623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130" name="Picture 2" descr="C:\Users\Nathan\AppData\Local\Microsoft\Windows\Temporary Internet Files\Content.IE5\SNZMMZNF\MC900441322[1].png"/>
            <p:cNvPicPr>
              <a:picLocks noChangeAspect="1" noChangeArrowheads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-1209102">
              <a:off x="7010400" y="3505200"/>
              <a:ext cx="4572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68516067"/>
              </p:ext>
            </p:extLst>
          </p:nvPr>
        </p:nvGraphicFramePr>
        <p:xfrm>
          <a:off x="2964655" y="5528001"/>
          <a:ext cx="1109663" cy="45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92" name="Equation" r:id="rId11" imgW="342720" imgH="139680" progId="Equation.DSMT4">
                  <p:embed/>
                </p:oleObj>
              </mc:Choice>
              <mc:Fallback>
                <p:oleObj name="Equation" r:id="rId11" imgW="342720" imgH="139680" progId="Equation.DSMT4">
                  <p:embed/>
                  <p:pic>
                    <p:nvPicPr>
                      <p:cNvPr id="11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64655" y="5528001"/>
                        <a:ext cx="1109663" cy="454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57849321"/>
              </p:ext>
            </p:extLst>
          </p:nvPr>
        </p:nvGraphicFramePr>
        <p:xfrm>
          <a:off x="1750218" y="5672137"/>
          <a:ext cx="822325" cy="574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93" name="Equation" r:id="rId13" imgW="253800" imgH="177480" progId="Equation.DSMT4">
                  <p:embed/>
                </p:oleObj>
              </mc:Choice>
              <mc:Fallback>
                <p:oleObj name="Equation" r:id="rId13" imgW="253800" imgH="177480" progId="Equation.DSMT4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0218" y="5672137"/>
                        <a:ext cx="822325" cy="574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81869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latin typeface="Georgia" panose="02040502050405020303" pitchFamily="18" charset="0"/>
              </a:rPr>
              <a:t>EX 4 		    		Simplify		</a:t>
            </a:r>
          </a:p>
        </p:txBody>
      </p:sp>
      <p:graphicFrame>
        <p:nvGraphicFramePr>
          <p:cNvPr id="5123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55626443"/>
              </p:ext>
            </p:extLst>
          </p:nvPr>
        </p:nvGraphicFramePr>
        <p:xfrm>
          <a:off x="1290638" y="1412875"/>
          <a:ext cx="1401762" cy="1276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54" name="Equation" r:id="rId3" imgW="431640" imgH="393480" progId="Equation.DSMT4">
                  <p:embed/>
                </p:oleObj>
              </mc:Choice>
              <mc:Fallback>
                <p:oleObj name="Equation" r:id="rId3" imgW="431640" imgH="393480" progId="Equation.DSMT4">
                  <p:embed/>
                  <p:pic>
                    <p:nvPicPr>
                      <p:cNvPr id="5123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0638" y="1412875"/>
                        <a:ext cx="1401762" cy="1276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44401075"/>
              </p:ext>
            </p:extLst>
          </p:nvPr>
        </p:nvGraphicFramePr>
        <p:xfrm>
          <a:off x="963613" y="2887663"/>
          <a:ext cx="2058987" cy="1441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55" name="Equation" r:id="rId5" imgW="634680" imgH="444240" progId="Equation.DSMT4">
                  <p:embed/>
                </p:oleObj>
              </mc:Choice>
              <mc:Fallback>
                <p:oleObj name="Equation" r:id="rId5" imgW="634680" imgH="444240" progId="Equation.DSMT4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3613" y="2887663"/>
                        <a:ext cx="2058987" cy="1441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76258300"/>
              </p:ext>
            </p:extLst>
          </p:nvPr>
        </p:nvGraphicFramePr>
        <p:xfrm>
          <a:off x="1828800" y="4370388"/>
          <a:ext cx="454025" cy="1274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56" name="Equation" r:id="rId7" imgW="139680" imgH="393480" progId="Equation.DSMT4">
                  <p:embed/>
                </p:oleObj>
              </mc:Choice>
              <mc:Fallback>
                <p:oleObj name="Equation" r:id="rId7" imgW="139680" imgH="393480" progId="Equation.DSMT4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4370388"/>
                        <a:ext cx="454025" cy="1274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Content Placeholder 3"/>
          <p:cNvSpPr>
            <a:spLocks noGrp="1"/>
          </p:cNvSpPr>
          <p:nvPr>
            <p:ph idx="1"/>
          </p:nvPr>
        </p:nvSpPr>
        <p:spPr>
          <a:xfrm>
            <a:off x="4114800" y="1560513"/>
            <a:ext cx="5029200" cy="4352925"/>
          </a:xfrm>
        </p:spPr>
        <p:txBody>
          <a:bodyPr/>
          <a:lstStyle/>
          <a:p>
            <a:pPr marL="1143000" indent="-1143000">
              <a:buFont typeface="Calibri Light" panose="020F0302020204030204" pitchFamily="34" charset="0"/>
              <a:buAutoNum type="arabicPeriod"/>
            </a:pPr>
            <a:r>
              <a:rPr lang="en-US" altLang="en-US" sz="6600" dirty="0" smtClean="0">
                <a:solidFill>
                  <a:srgbClr val="FF0000"/>
                </a:solidFill>
              </a:rPr>
              <a:t>F</a:t>
            </a:r>
            <a:r>
              <a:rPr lang="en-US" altLang="en-US" sz="6600" dirty="0" smtClean="0"/>
              <a:t>actor</a:t>
            </a:r>
          </a:p>
          <a:p>
            <a:pPr marL="1143000" indent="-1143000">
              <a:buFont typeface="Calibri Light" panose="020F0302020204030204" pitchFamily="34" charset="0"/>
              <a:buAutoNum type="arabicPeriod"/>
            </a:pPr>
            <a:r>
              <a:rPr lang="en-US" altLang="en-US" sz="6600" dirty="0" smtClean="0">
                <a:solidFill>
                  <a:srgbClr val="FF0000"/>
                </a:solidFill>
              </a:rPr>
              <a:t>R</a:t>
            </a:r>
            <a:r>
              <a:rPr lang="en-US" altLang="en-US" sz="6600" dirty="0" smtClean="0"/>
              <a:t>educe</a:t>
            </a:r>
          </a:p>
          <a:p>
            <a:pPr marL="1143000" indent="-1143000">
              <a:buFont typeface="Calibri Light" panose="020F0302020204030204" pitchFamily="34" charset="0"/>
              <a:buAutoNum type="arabicPeriod"/>
            </a:pPr>
            <a:r>
              <a:rPr lang="en-US" altLang="en-US" sz="6600" dirty="0" smtClean="0">
                <a:solidFill>
                  <a:srgbClr val="FF0000"/>
                </a:solidFill>
              </a:rPr>
              <a:t>E</a:t>
            </a:r>
            <a:r>
              <a:rPr lang="en-US" altLang="en-US" sz="6600" dirty="0" smtClean="0"/>
              <a:t>liminate</a:t>
            </a:r>
          </a:p>
          <a:p>
            <a:pPr marL="1143000" indent="-1143000">
              <a:buFont typeface="Calibri Light" panose="020F0302020204030204" pitchFamily="34" charset="0"/>
              <a:buAutoNum type="arabicPeriod"/>
            </a:pPr>
            <a:r>
              <a:rPr lang="en-US" altLang="en-US" sz="6600" dirty="0" smtClean="0">
                <a:solidFill>
                  <a:srgbClr val="FF0000"/>
                </a:solidFill>
              </a:rPr>
              <a:t>D</a:t>
            </a:r>
            <a:r>
              <a:rPr lang="en-US" altLang="en-US" sz="6600" dirty="0" smtClean="0"/>
              <a:t>etermine </a:t>
            </a:r>
            <a:r>
              <a:rPr lang="en-US" altLang="en-US" sz="4000" dirty="0" smtClean="0"/>
              <a:t>restrictions</a:t>
            </a:r>
            <a:endParaRPr lang="en-US" altLang="en-US" sz="6600" dirty="0" smtClean="0"/>
          </a:p>
        </p:txBody>
      </p:sp>
      <p:grpSp>
        <p:nvGrpSpPr>
          <p:cNvPr id="9" name="Group 8"/>
          <p:cNvGrpSpPr>
            <a:grpSpLocks/>
          </p:cNvGrpSpPr>
          <p:nvPr/>
        </p:nvGrpSpPr>
        <p:grpSpPr bwMode="auto">
          <a:xfrm>
            <a:off x="412750" y="4810125"/>
            <a:ext cx="663575" cy="1724025"/>
            <a:chOff x="6096000" y="2438400"/>
            <a:chExt cx="1371600" cy="3562350"/>
          </a:xfrm>
        </p:grpSpPr>
        <p:pic>
          <p:nvPicPr>
            <p:cNvPr id="5129" name="Picture 9" descr="http://t3.gstatic.com/images?q=tbn:ANd9GcS2ufP_TXS1nJEOyFvD8mFzfx2COS0KbOk0tCQECCFpHYaoVsjQtA:blogs.technet.com/resized-image.ashx/__size/550x0/__key/communityserver-blogs-components-weblogfiles/00-00-00-91-10/6740.StickFigure_5F00_Sunglasses.png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8182" r="45454"/>
            <a:stretch>
              <a:fillRect/>
            </a:stretch>
          </p:blipFill>
          <p:spPr bwMode="auto">
            <a:xfrm>
              <a:off x="6096000" y="2438400"/>
              <a:ext cx="1295400" cy="35623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130" name="Picture 2" descr="C:\Users\Nathan\AppData\Local\Microsoft\Windows\Temporary Internet Files\Content.IE5\SNZMMZNF\MC900441322[1].png"/>
            <p:cNvPicPr>
              <a:picLocks noChangeAspect="1" noChangeArrowheads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-1209102">
              <a:off x="7010400" y="3505200"/>
              <a:ext cx="4572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20449116"/>
              </p:ext>
            </p:extLst>
          </p:nvPr>
        </p:nvGraphicFramePr>
        <p:xfrm>
          <a:off x="2438400" y="4535488"/>
          <a:ext cx="1520825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57" name="Equation" r:id="rId11" imgW="469800" imgH="304560" progId="Equation.DSMT4">
                  <p:embed/>
                </p:oleObj>
              </mc:Choice>
              <mc:Fallback>
                <p:oleObj name="Equation" r:id="rId11" imgW="469800" imgH="304560" progId="Equation.DSMT4">
                  <p:embed/>
                  <p:pic>
                    <p:nvPicPr>
                      <p:cNvPr id="11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4535488"/>
                        <a:ext cx="1520825" cy="99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2" name="Straight Connector 11"/>
          <p:cNvCxnSpPr/>
          <p:nvPr/>
        </p:nvCxnSpPr>
        <p:spPr>
          <a:xfrm flipH="1">
            <a:off x="1478755" y="2887663"/>
            <a:ext cx="1154113" cy="13589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15964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latin typeface="Georgia" panose="02040502050405020303" pitchFamily="18" charset="0"/>
              </a:rPr>
              <a:t>EX </a:t>
            </a:r>
            <a:r>
              <a:rPr lang="en-US" altLang="en-US" dirty="0" smtClean="0">
                <a:latin typeface="Georgia" panose="02040502050405020303" pitchFamily="18" charset="0"/>
              </a:rPr>
              <a:t>5 </a:t>
            </a:r>
            <a:r>
              <a:rPr lang="en-US" altLang="en-US" dirty="0" smtClean="0">
                <a:latin typeface="Georgia" panose="02040502050405020303" pitchFamily="18" charset="0"/>
              </a:rPr>
              <a:t>		    		Simplify		</a:t>
            </a:r>
          </a:p>
        </p:txBody>
      </p:sp>
      <p:graphicFrame>
        <p:nvGraphicFramePr>
          <p:cNvPr id="5123" name="Object 3"/>
          <p:cNvGraphicFramePr>
            <a:graphicFrameLocks noChangeAspect="1"/>
          </p:cNvGraphicFramePr>
          <p:nvPr>
            <p:extLst/>
          </p:nvPr>
        </p:nvGraphicFramePr>
        <p:xfrm>
          <a:off x="838200" y="1412875"/>
          <a:ext cx="2306638" cy="1276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2" name="Equation" r:id="rId3" imgW="711000" imgH="393480" progId="Equation.DSMT4">
                  <p:embed/>
                </p:oleObj>
              </mc:Choice>
              <mc:Fallback>
                <p:oleObj name="Equation" r:id="rId3" imgW="711000" imgH="393480" progId="Equation.DSMT4">
                  <p:embed/>
                  <p:pic>
                    <p:nvPicPr>
                      <p:cNvPr id="5123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1412875"/>
                        <a:ext cx="2306638" cy="1276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/>
          </p:nvPr>
        </p:nvGraphicFramePr>
        <p:xfrm>
          <a:off x="528638" y="2974975"/>
          <a:ext cx="2925762" cy="152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3" name="Equation" r:id="rId5" imgW="901440" imgH="469800" progId="Equation.DSMT4">
                  <p:embed/>
                </p:oleObj>
              </mc:Choice>
              <mc:Fallback>
                <p:oleObj name="Equation" r:id="rId5" imgW="901440" imgH="469800" progId="Equation.DSMT4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8638" y="2974975"/>
                        <a:ext cx="2925762" cy="152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" name="Straight Connector 2"/>
          <p:cNvCxnSpPr/>
          <p:nvPr/>
        </p:nvCxnSpPr>
        <p:spPr>
          <a:xfrm flipH="1">
            <a:off x="838201" y="3200400"/>
            <a:ext cx="1904999" cy="1216025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Object 6"/>
          <p:cNvGraphicFramePr>
            <a:graphicFrameLocks noChangeAspect="1"/>
          </p:cNvGraphicFramePr>
          <p:nvPr>
            <p:extLst/>
          </p:nvPr>
        </p:nvGraphicFramePr>
        <p:xfrm>
          <a:off x="1389063" y="4810125"/>
          <a:ext cx="1193800" cy="1276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4" name="Equation" r:id="rId7" imgW="368280" imgH="393480" progId="Equation.DSMT4">
                  <p:embed/>
                </p:oleObj>
              </mc:Choice>
              <mc:Fallback>
                <p:oleObj name="Equation" r:id="rId7" imgW="368280" imgH="393480" progId="Equation.DSMT4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89063" y="4810125"/>
                        <a:ext cx="1193800" cy="1276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9" name="Group 8"/>
          <p:cNvGrpSpPr>
            <a:grpSpLocks/>
          </p:cNvGrpSpPr>
          <p:nvPr/>
        </p:nvGrpSpPr>
        <p:grpSpPr bwMode="auto">
          <a:xfrm>
            <a:off x="412750" y="4810125"/>
            <a:ext cx="663575" cy="1724025"/>
            <a:chOff x="6096000" y="2438400"/>
            <a:chExt cx="1371600" cy="3562350"/>
          </a:xfrm>
        </p:grpSpPr>
        <p:pic>
          <p:nvPicPr>
            <p:cNvPr id="5129" name="Picture 9" descr="http://t3.gstatic.com/images?q=tbn:ANd9GcS2ufP_TXS1nJEOyFvD8mFzfx2COS0KbOk0tCQECCFpHYaoVsjQtA:blogs.technet.com/resized-image.ashx/__size/550x0/__key/communityserver-blogs-components-weblogfiles/00-00-00-91-10/6740.StickFigure_5F00_Sunglasses.png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8182" r="45454"/>
            <a:stretch>
              <a:fillRect/>
            </a:stretch>
          </p:blipFill>
          <p:spPr bwMode="auto">
            <a:xfrm>
              <a:off x="6096000" y="2438400"/>
              <a:ext cx="1295400" cy="35623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130" name="Picture 2" descr="C:\Users\Nathan\AppData\Local\Microsoft\Windows\Temporary Internet Files\Content.IE5\SNZMMZNF\MC900441322[1].png"/>
            <p:cNvPicPr>
              <a:picLocks noChangeAspect="1" noChangeArrowheads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-1209102">
              <a:off x="7010400" y="3505200"/>
              <a:ext cx="4572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aphicFrame>
        <p:nvGraphicFramePr>
          <p:cNvPr id="11" name="Object 10"/>
          <p:cNvGraphicFramePr>
            <a:graphicFrameLocks noChangeAspect="1"/>
          </p:cNvGraphicFramePr>
          <p:nvPr>
            <p:extLst/>
          </p:nvPr>
        </p:nvGraphicFramePr>
        <p:xfrm>
          <a:off x="2541588" y="5192713"/>
          <a:ext cx="1851025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5" name="Equation" r:id="rId11" imgW="571320" imgH="203040" progId="Equation.DSMT4">
                  <p:embed/>
                </p:oleObj>
              </mc:Choice>
              <mc:Fallback>
                <p:oleObj name="Equation" r:id="rId11" imgW="571320" imgH="203040" progId="Equation.DSMT4">
                  <p:embed/>
                  <p:pic>
                    <p:nvPicPr>
                      <p:cNvPr id="11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41588" y="5192713"/>
                        <a:ext cx="1851025" cy="660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57403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latin typeface="Georgia" panose="02040502050405020303" pitchFamily="18" charset="0"/>
              </a:rPr>
              <a:t>EX </a:t>
            </a:r>
            <a:r>
              <a:rPr lang="en-US" altLang="en-US" dirty="0" smtClean="0">
                <a:latin typeface="Georgia" panose="02040502050405020303" pitchFamily="18" charset="0"/>
              </a:rPr>
              <a:t>6 </a:t>
            </a:r>
            <a:r>
              <a:rPr lang="en-US" altLang="en-US" dirty="0" smtClean="0">
                <a:latin typeface="Georgia" panose="02040502050405020303" pitchFamily="18" charset="0"/>
              </a:rPr>
              <a:t>		    		Simplify		</a:t>
            </a:r>
          </a:p>
        </p:txBody>
      </p:sp>
      <p:graphicFrame>
        <p:nvGraphicFramePr>
          <p:cNvPr id="5123" name="Object 3"/>
          <p:cNvGraphicFramePr>
            <a:graphicFrameLocks noChangeAspect="1"/>
          </p:cNvGraphicFramePr>
          <p:nvPr>
            <p:extLst/>
          </p:nvPr>
        </p:nvGraphicFramePr>
        <p:xfrm>
          <a:off x="612775" y="1371600"/>
          <a:ext cx="2759075" cy="1358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06" name="Equation" r:id="rId3" imgW="850680" imgH="419040" progId="Equation.DSMT4">
                  <p:embed/>
                </p:oleObj>
              </mc:Choice>
              <mc:Fallback>
                <p:oleObj name="Equation" r:id="rId3" imgW="850680" imgH="419040" progId="Equation.DSMT4">
                  <p:embed/>
                  <p:pic>
                    <p:nvPicPr>
                      <p:cNvPr id="5123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2775" y="1371600"/>
                        <a:ext cx="2759075" cy="1358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/>
          </p:nvPr>
        </p:nvGraphicFramePr>
        <p:xfrm>
          <a:off x="446088" y="2974975"/>
          <a:ext cx="3090862" cy="152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07" name="Equation" r:id="rId5" imgW="952200" imgH="469800" progId="Equation.DSMT4">
                  <p:embed/>
                </p:oleObj>
              </mc:Choice>
              <mc:Fallback>
                <p:oleObj name="Equation" r:id="rId5" imgW="952200" imgH="469800" progId="Equation.DSMT4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6088" y="2974975"/>
                        <a:ext cx="3090862" cy="152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" name="Straight Connector 2"/>
          <p:cNvCxnSpPr/>
          <p:nvPr/>
        </p:nvCxnSpPr>
        <p:spPr>
          <a:xfrm flipH="1">
            <a:off x="1928944" y="3211421"/>
            <a:ext cx="1362073" cy="119935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Object 6"/>
          <p:cNvGraphicFramePr>
            <a:graphicFrameLocks noChangeAspect="1"/>
          </p:cNvGraphicFramePr>
          <p:nvPr>
            <p:extLst/>
          </p:nvPr>
        </p:nvGraphicFramePr>
        <p:xfrm>
          <a:off x="1328738" y="4810125"/>
          <a:ext cx="1316037" cy="1276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08" name="Equation" r:id="rId7" imgW="406080" imgH="393480" progId="Equation.DSMT4">
                  <p:embed/>
                </p:oleObj>
              </mc:Choice>
              <mc:Fallback>
                <p:oleObj name="Equation" r:id="rId7" imgW="406080" imgH="393480" progId="Equation.DSMT4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28738" y="4810125"/>
                        <a:ext cx="1316037" cy="1276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9" name="Group 8"/>
          <p:cNvGrpSpPr>
            <a:grpSpLocks/>
          </p:cNvGrpSpPr>
          <p:nvPr/>
        </p:nvGrpSpPr>
        <p:grpSpPr bwMode="auto">
          <a:xfrm>
            <a:off x="412750" y="4810125"/>
            <a:ext cx="663575" cy="1724025"/>
            <a:chOff x="6096000" y="2438400"/>
            <a:chExt cx="1371600" cy="3562350"/>
          </a:xfrm>
        </p:grpSpPr>
        <p:pic>
          <p:nvPicPr>
            <p:cNvPr id="5129" name="Picture 9" descr="http://t3.gstatic.com/images?q=tbn:ANd9GcS2ufP_TXS1nJEOyFvD8mFzfx2COS0KbOk0tCQECCFpHYaoVsjQtA:blogs.technet.com/resized-image.ashx/__size/550x0/__key/communityserver-blogs-components-weblogfiles/00-00-00-91-10/6740.StickFigure_5F00_Sunglasses.png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8182" r="45454"/>
            <a:stretch>
              <a:fillRect/>
            </a:stretch>
          </p:blipFill>
          <p:spPr bwMode="auto">
            <a:xfrm>
              <a:off x="6096000" y="2438400"/>
              <a:ext cx="1295400" cy="35623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130" name="Picture 2" descr="C:\Users\Nathan\AppData\Local\Microsoft\Windows\Temporary Internet Files\Content.IE5\SNZMMZNF\MC900441322[1].png"/>
            <p:cNvPicPr>
              <a:picLocks noChangeAspect="1" noChangeArrowheads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-1209102">
              <a:off x="7010400" y="3505200"/>
              <a:ext cx="4572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aphicFrame>
        <p:nvGraphicFramePr>
          <p:cNvPr id="11" name="Object 10"/>
          <p:cNvGraphicFramePr>
            <a:graphicFrameLocks noChangeAspect="1"/>
          </p:cNvGraphicFramePr>
          <p:nvPr>
            <p:extLst/>
          </p:nvPr>
        </p:nvGraphicFramePr>
        <p:xfrm>
          <a:off x="2541588" y="5192713"/>
          <a:ext cx="1851025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09" name="Equation" r:id="rId11" imgW="571320" imgH="203040" progId="Equation.DSMT4">
                  <p:embed/>
                </p:oleObj>
              </mc:Choice>
              <mc:Fallback>
                <p:oleObj name="Equation" r:id="rId11" imgW="571320" imgH="203040" progId="Equation.DSMT4">
                  <p:embed/>
                  <p:pic>
                    <p:nvPicPr>
                      <p:cNvPr id="11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41588" y="5192713"/>
                        <a:ext cx="1851025" cy="660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881684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23447"/>
            <a:ext cx="7886700" cy="678314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latin typeface="Georgia" panose="02040502050405020303" pitchFamily="18" charset="0"/>
              </a:rPr>
              <a:t>EX </a:t>
            </a:r>
            <a:r>
              <a:rPr lang="en-US" altLang="en-US" dirty="0">
                <a:latin typeface="Georgia" panose="02040502050405020303" pitchFamily="18" charset="0"/>
              </a:rPr>
              <a:t>7</a:t>
            </a:r>
            <a:r>
              <a:rPr lang="en-US" altLang="en-US" dirty="0" smtClean="0">
                <a:latin typeface="Georgia" panose="02040502050405020303" pitchFamily="18" charset="0"/>
              </a:rPr>
              <a:t> </a:t>
            </a:r>
            <a:r>
              <a:rPr lang="en-US" altLang="en-US" dirty="0" smtClean="0">
                <a:latin typeface="Georgia" panose="02040502050405020303" pitchFamily="18" charset="0"/>
              </a:rPr>
              <a:t>		    		Simplify		</a:t>
            </a:r>
          </a:p>
        </p:txBody>
      </p:sp>
      <p:graphicFrame>
        <p:nvGraphicFramePr>
          <p:cNvPr id="5123" name="Object 3"/>
          <p:cNvGraphicFramePr>
            <a:graphicFrameLocks noChangeAspect="1"/>
          </p:cNvGraphicFramePr>
          <p:nvPr>
            <p:extLst/>
          </p:nvPr>
        </p:nvGraphicFramePr>
        <p:xfrm>
          <a:off x="1199620" y="633046"/>
          <a:ext cx="2306638" cy="1358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31" name="Equation" r:id="rId3" imgW="711000" imgH="419040" progId="Equation.DSMT4">
                  <p:embed/>
                </p:oleObj>
              </mc:Choice>
              <mc:Fallback>
                <p:oleObj name="Equation" r:id="rId3" imgW="711000" imgH="419040" progId="Equation.DSMT4">
                  <p:embed/>
                  <p:pic>
                    <p:nvPicPr>
                      <p:cNvPr id="5123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99620" y="633046"/>
                        <a:ext cx="2306638" cy="1358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/>
          </p:nvPr>
        </p:nvGraphicFramePr>
        <p:xfrm>
          <a:off x="972608" y="2318971"/>
          <a:ext cx="2760662" cy="1358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32" name="Equation" r:id="rId5" imgW="850680" imgH="419040" progId="Equation.DSMT4">
                  <p:embed/>
                </p:oleObj>
              </mc:Choice>
              <mc:Fallback>
                <p:oleObj name="Equation" r:id="rId5" imgW="850680" imgH="419040" progId="Equation.DSMT4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2608" y="2318971"/>
                        <a:ext cx="2760662" cy="1358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" name="Straight Connector 2"/>
          <p:cNvCxnSpPr/>
          <p:nvPr/>
        </p:nvCxnSpPr>
        <p:spPr>
          <a:xfrm flipH="1">
            <a:off x="1199620" y="2318971"/>
            <a:ext cx="1154113" cy="13589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Object 6"/>
          <p:cNvGraphicFramePr>
            <a:graphicFrameLocks noChangeAspect="1"/>
          </p:cNvGraphicFramePr>
          <p:nvPr>
            <p:extLst/>
          </p:nvPr>
        </p:nvGraphicFramePr>
        <p:xfrm>
          <a:off x="1450499" y="3733800"/>
          <a:ext cx="2057400" cy="1358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33" name="Equation" r:id="rId7" imgW="634680" imgH="419040" progId="Equation.DSMT4">
                  <p:embed/>
                </p:oleObj>
              </mc:Choice>
              <mc:Fallback>
                <p:oleObj name="Equation" r:id="rId7" imgW="634680" imgH="419040" progId="Equation.DSMT4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50499" y="3733800"/>
                        <a:ext cx="2057400" cy="1358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9" name="Group 8"/>
          <p:cNvGrpSpPr>
            <a:grpSpLocks/>
          </p:cNvGrpSpPr>
          <p:nvPr/>
        </p:nvGrpSpPr>
        <p:grpSpPr bwMode="auto">
          <a:xfrm>
            <a:off x="412750" y="4810125"/>
            <a:ext cx="663575" cy="1724025"/>
            <a:chOff x="6096000" y="2438400"/>
            <a:chExt cx="1371600" cy="3562350"/>
          </a:xfrm>
        </p:grpSpPr>
        <p:pic>
          <p:nvPicPr>
            <p:cNvPr id="5129" name="Picture 9" descr="http://t3.gstatic.com/images?q=tbn:ANd9GcS2ufP_TXS1nJEOyFvD8mFzfx2COS0KbOk0tCQECCFpHYaoVsjQtA:blogs.technet.com/resized-image.ashx/__size/550x0/__key/communityserver-blogs-components-weblogfiles/00-00-00-91-10/6740.StickFigure_5F00_Sunglasses.png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8182" r="45454"/>
            <a:stretch>
              <a:fillRect/>
            </a:stretch>
          </p:blipFill>
          <p:spPr bwMode="auto">
            <a:xfrm>
              <a:off x="6096000" y="2438400"/>
              <a:ext cx="1295400" cy="35623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130" name="Picture 2" descr="C:\Users\Nathan\AppData\Local\Microsoft\Windows\Temporary Internet Files\Content.IE5\SNZMMZNF\MC900441322[1].png"/>
            <p:cNvPicPr>
              <a:picLocks noChangeAspect="1" noChangeArrowheads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-1209102">
              <a:off x="7010400" y="3505200"/>
              <a:ext cx="4572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aphicFrame>
        <p:nvGraphicFramePr>
          <p:cNvPr id="11" name="Object 10"/>
          <p:cNvGraphicFramePr>
            <a:graphicFrameLocks noChangeAspect="1"/>
          </p:cNvGraphicFramePr>
          <p:nvPr>
            <p:extLst/>
          </p:nvPr>
        </p:nvGraphicFramePr>
        <p:xfrm>
          <a:off x="3243455" y="5488965"/>
          <a:ext cx="1809750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34" name="Equation" r:id="rId11" imgW="558720" imgH="203040" progId="Equation.DSMT4">
                  <p:embed/>
                </p:oleObj>
              </mc:Choice>
              <mc:Fallback>
                <p:oleObj name="Equation" r:id="rId11" imgW="558720" imgH="203040" progId="Equation.DSMT4">
                  <p:embed/>
                  <p:pic>
                    <p:nvPicPr>
                      <p:cNvPr id="11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43455" y="5488965"/>
                        <a:ext cx="1809750" cy="660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/>
          </p:nvPr>
        </p:nvGraphicFramePr>
        <p:xfrm>
          <a:off x="1806860" y="5125183"/>
          <a:ext cx="1439863" cy="1277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35" name="Equation" r:id="rId13" imgW="444240" imgH="393480" progId="Equation.DSMT4">
                  <p:embed/>
                </p:oleObj>
              </mc:Choice>
              <mc:Fallback>
                <p:oleObj name="Equation" r:id="rId13" imgW="444240" imgH="393480" progId="Equation.DSMT4">
                  <p:embed/>
                  <p:pic>
                    <p:nvPicPr>
                      <p:cNvPr id="12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06860" y="5125183"/>
                        <a:ext cx="1439863" cy="1277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9650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DABFA15955A4A41B578FF65188B3E7A" ma:contentTypeVersion="16" ma:contentTypeDescription="Create a new document." ma:contentTypeScope="" ma:versionID="add02ed1c0ec0e4767cd7af9b7c031f0">
  <xsd:schema xmlns:xsd="http://www.w3.org/2001/XMLSchema" xmlns:xs="http://www.w3.org/2001/XMLSchema" xmlns:p="http://schemas.microsoft.com/office/2006/metadata/properties" xmlns:ns1="http://schemas.microsoft.com/sharepoint/v3" xmlns:ns3="c2d5b24f-4081-4d28-a220-dd6f6bbe9446" xmlns:ns4="16afbebc-ab32-44c2-80b1-4304b5458266" targetNamespace="http://schemas.microsoft.com/office/2006/metadata/properties" ma:root="true" ma:fieldsID="83937d604d59d6b20847e1b656a40358" ns1:_="" ns3:_="" ns4:_="">
    <xsd:import namespace="http://schemas.microsoft.com/sharepoint/v3"/>
    <xsd:import namespace="c2d5b24f-4081-4d28-a220-dd6f6bbe9446"/>
    <xsd:import namespace="16afbebc-ab32-44c2-80b1-4304b5458266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3:LastSharedByTime" minOccurs="0"/>
                <xsd:element ref="ns3:LastSharedByUser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1:_ip_UnifiedCompliancePolicyProperties" minOccurs="0"/>
                <xsd:element ref="ns1:_ip_UnifiedCompliancePolicyUIAction" minOccurs="0"/>
                <xsd:element ref="ns4:MediaServiceOCR" minOccurs="0"/>
                <xsd:element ref="ns4:MediaServiceDateTaken" minOccurs="0"/>
                <xsd:element ref="ns4:MediaServiceEventHashCode" minOccurs="0"/>
                <xsd:element ref="ns4:MediaServiceGenerationTim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6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7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2d5b24f-4081-4d28-a220-dd6f6bbe9446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  <xsd:element name="LastSharedByTime" ma:index="11" nillable="true" ma:displayName="Last Shared By Time" ma:internalName="LastSharedByTime" ma:readOnly="true">
      <xsd:simpleType>
        <xsd:restriction base="dms:DateTime"/>
      </xsd:simpleType>
    </xsd:element>
    <xsd:element name="LastSharedByUser" ma:index="12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afbebc-ab32-44c2-80b1-4304b545826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3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5" nillable="true" ma:displayName="MediaServiceAutoTags" ma:internalName="MediaServiceAutoTags" ma:readOnly="true">
      <xsd:simpleType>
        <xsd:restriction base="dms:Text"/>
      </xsd:simpleType>
    </xsd:element>
    <xsd:element name="MediaServiceOCR" ma:index="18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2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2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D23E3C1F-9200-458C-8936-C3B0A440B83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c2d5b24f-4081-4d28-a220-dd6f6bbe9446"/>
    <ds:schemaRef ds:uri="16afbebc-ab32-44c2-80b1-4304b545826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27E2051-5C1B-4DDB-B816-2311BD93F69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C8ECF25-47B4-4F80-A98F-CE392B0102A1}">
  <ds:schemaRefs>
    <ds:schemaRef ds:uri="http://schemas.microsoft.com/sharepoint/v3"/>
    <ds:schemaRef ds:uri="16afbebc-ab32-44c2-80b1-4304b5458266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c2d5b24f-4081-4d28-a220-dd6f6bbe9446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2136</TotalTime>
  <Words>105</Words>
  <Application>Microsoft Office PowerPoint</Application>
  <PresentationFormat>On-screen Show (4:3)</PresentationFormat>
  <Paragraphs>77</Paragraphs>
  <Slides>17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Calibri</vt:lpstr>
      <vt:lpstr>Calibri Light</vt:lpstr>
      <vt:lpstr>Georgia</vt:lpstr>
      <vt:lpstr>Office Theme</vt:lpstr>
      <vt:lpstr>Equation</vt:lpstr>
      <vt:lpstr>11.1 Simplifying Rational Expressions</vt:lpstr>
      <vt:lpstr>Simplifying Rational Expressions</vt:lpstr>
      <vt:lpstr>EX 1         Simplify  </vt:lpstr>
      <vt:lpstr>EX 2         Simplify  </vt:lpstr>
      <vt:lpstr>EX 3         Simplify  </vt:lpstr>
      <vt:lpstr>EX 4         Simplify  </vt:lpstr>
      <vt:lpstr>EX 5         Simplify  </vt:lpstr>
      <vt:lpstr>EX 6         Simplify  </vt:lpstr>
      <vt:lpstr>EX 7         Simplify  </vt:lpstr>
      <vt:lpstr>11.2 Multiplying and Dividing Rational Expressions</vt:lpstr>
      <vt:lpstr>Simplifying Rational Expressions</vt:lpstr>
      <vt:lpstr>EX 1    Simplify</vt:lpstr>
      <vt:lpstr>EX 2    Simplify</vt:lpstr>
      <vt:lpstr>EX 3     Simplify</vt:lpstr>
      <vt:lpstr>EX 4    Simplify</vt:lpstr>
      <vt:lpstr>EX 5    Simplify </vt:lpstr>
      <vt:lpstr>EX 6    Simplify</vt:lpstr>
    </vt:vector>
  </TitlesOfParts>
  <Company>Leon County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5.4 Factoring</dc:title>
  <dc:creator>garciak</dc:creator>
  <cp:lastModifiedBy>Reaves, Nathan</cp:lastModifiedBy>
  <cp:revision>66</cp:revision>
  <cp:lastPrinted>2020-04-06T16:15:47Z</cp:lastPrinted>
  <dcterms:created xsi:type="dcterms:W3CDTF">2005-11-04T15:49:59Z</dcterms:created>
  <dcterms:modified xsi:type="dcterms:W3CDTF">2020-04-06T16:16:26Z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0x0101009DABFA15955A4A41B578FF65188B3E7A</vt:lpwstr>
  </property>
</Properties>
</file>